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_rels/slideMaster1.xml.rels" ContentType="application/vnd.openxmlformats-package.relationships+xml"/>
  <Override PartName="/ppt/slideMasters/_rels/slideMaster23.xml.rels" ContentType="application/vnd.openxmlformats-package.relationships+xml"/>
  <Override PartName="/ppt/slideMasters/slideMaster2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presProps.xml" ContentType="application/vnd.openxmlformats-officedocument.presentationml.presPro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7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Lst>
  <p:sldSz cx="9144000" cy="51435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tBDfr" TargetMode="Externa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rgbClr val="000000"/>
        </a:solidFill>
      </p:bgPr>
    </p:bg>
    <p:spTree>
      <p:nvGrpSpPr>
        <p:cNvPr id="1" name=""/>
        <p:cNvGrpSpPr/>
        <p:nvPr/>
      </p:nvGrpSpPr>
      <p:grpSpPr>
        <a:xfrm>
          <a:off x="0" y="0"/>
          <a:ext cx="0" cy="0"/>
          <a:chOff x="0" y="0"/>
          <a:chExt cx="0" cy="0"/>
        </a:xfrm>
      </p:grpSpPr>
      <p:sp>
        <p:nvSpPr>
          <p:cNvPr id="0" name="Google Shape;22;p5"/>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 name="PlaceHolder 1"/>
          <p:cNvSpPr>
            <a:spLocks noGrp="1"/>
          </p:cNvSpPr>
          <p:nvPr>
            <p:ph type="title"/>
          </p:nvPr>
        </p:nvSpPr>
        <p:spPr>
          <a:xfrm>
            <a:off x="720000" y="444960"/>
            <a:ext cx="770292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Arial"/>
            </a:endParaRPr>
          </a:p>
        </p:txBody>
      </p:sp>
      <p:sp>
        <p:nvSpPr>
          <p:cNvPr id="2" name="PlaceHolder 2"/>
          <p:cNvSpPr>
            <a:spLocks noGrp="1"/>
          </p:cNvSpPr>
          <p:nvPr>
            <p:ph type="body"/>
          </p:nvPr>
        </p:nvSpPr>
        <p:spPr>
          <a:xfrm>
            <a:off x="5696280" y="1379880"/>
            <a:ext cx="2726640" cy="2860560"/>
          </a:xfrm>
          <a:prstGeom prst="rect">
            <a:avLst/>
          </a:prstGeom>
          <a:noFill/>
          <a:ln w="0">
            <a:noFill/>
          </a:ln>
        </p:spPr>
        <p:txBody>
          <a:bodyPr lIns="90000" rIns="90000" tIns="45000" bIns="45000" anchor="t">
            <a:normAutofit fontScale="25000" lnSpcReduction="19999"/>
          </a:bodyPr>
          <a:p>
            <a:pPr marL="432000" indent="-324000">
              <a:lnSpc>
                <a:spcPct val="100000"/>
              </a:lnSpc>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en-US" sz="1800" strike="noStrike" u="none">
              <a:solidFill>
                <a:srgbClr val="ffffff"/>
              </a:solidFill>
              <a:effectLst/>
              <a:uFillTx/>
              <a:latin typeface="Arial"/>
            </a:endParaRPr>
          </a:p>
          <a:p>
            <a:pPr lvl="1" marL="864000" indent="-324000">
              <a:lnSpc>
                <a:spcPct val="100000"/>
              </a:lnSpc>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en-US" sz="1800" strike="noStrike" u="none">
              <a:solidFill>
                <a:srgbClr val="ffffff"/>
              </a:solidFill>
              <a:effectLst/>
              <a:uFillTx/>
              <a:latin typeface="Arial"/>
            </a:endParaRPr>
          </a:p>
          <a:p>
            <a:pPr lvl="2" marL="1296000" indent="-288000">
              <a:lnSpc>
                <a:spcPct val="100000"/>
              </a:lnSpc>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en-US" sz="1800" strike="noStrike" u="none">
              <a:solidFill>
                <a:srgbClr val="ffffff"/>
              </a:solidFill>
              <a:effectLst/>
              <a:uFillTx/>
              <a:latin typeface="Arial"/>
            </a:endParaRPr>
          </a:p>
          <a:p>
            <a:pPr lvl="3" marL="1728000" indent="-216000">
              <a:lnSpc>
                <a:spcPct val="100000"/>
              </a:lnSpc>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en-US" sz="1800" strike="noStrike" u="none">
              <a:solidFill>
                <a:srgbClr val="ffffff"/>
              </a:solidFill>
              <a:effectLst/>
              <a:uFillTx/>
              <a:latin typeface="Arial"/>
            </a:endParaRPr>
          </a:p>
          <a:p>
            <a:pPr lvl="4" marL="2160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en-US" sz="1800" strike="noStrike" u="none">
              <a:solidFill>
                <a:srgbClr val="ffffff"/>
              </a:solidFill>
              <a:effectLst/>
              <a:uFillTx/>
              <a:latin typeface="Arial"/>
            </a:endParaRPr>
          </a:p>
          <a:p>
            <a:pPr lvl="5" marL="2592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en-US" sz="1800" strike="noStrike" u="none">
              <a:solidFill>
                <a:srgbClr val="ffffff"/>
              </a:solidFill>
              <a:effectLst/>
              <a:uFillTx/>
              <a:latin typeface="Arial"/>
            </a:endParaRPr>
          </a:p>
          <a:p>
            <a:pPr lvl="6" marL="3024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en-US" sz="1800" strike="noStrike" u="none">
              <a:solidFill>
                <a:srgbClr val="ffffff"/>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rgbClr val="000000"/>
        </a:solidFill>
      </p:bgPr>
    </p:bg>
    <p:spTree>
      <p:nvGrpSpPr>
        <p:cNvPr id="1" name=""/>
        <p:cNvGrpSpPr/>
        <p:nvPr/>
      </p:nvGrpSpPr>
      <p:grpSpPr>
        <a:xfrm>
          <a:off x="0" y="0"/>
          <a:ext cx="0" cy="0"/>
          <a:chOff x="0" y="0"/>
          <a:chExt cx="0" cy="0"/>
        </a:xfrm>
      </p:grpSpPr>
      <p:sp>
        <p:nvSpPr>
          <p:cNvPr id="19" name="Google Shape;53;p13"/>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20" name="PlaceHolder 1"/>
          <p:cNvSpPr>
            <a:spLocks noGrp="1"/>
          </p:cNvSpPr>
          <p:nvPr>
            <p:ph type="title"/>
          </p:nvPr>
        </p:nvSpPr>
        <p:spPr>
          <a:xfrm>
            <a:off x="720000" y="444960"/>
            <a:ext cx="770292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Arial"/>
            </a:endParaRPr>
          </a:p>
        </p:txBody>
      </p:sp>
      <p:sp>
        <p:nvSpPr>
          <p:cNvPr id="21" name="PlaceHolder 2"/>
          <p:cNvSpPr>
            <a:spLocks noGrp="1"/>
          </p:cNvSpPr>
          <p:nvPr>
            <p:ph type="title"/>
          </p:nvPr>
        </p:nvSpPr>
        <p:spPr>
          <a:xfrm>
            <a:off x="713160" y="1400760"/>
            <a:ext cx="576720" cy="676080"/>
          </a:xfrm>
          <a:prstGeom prst="rect">
            <a:avLst/>
          </a:prstGeom>
          <a:noFill/>
          <a:ln w="0">
            <a:noFill/>
          </a:ln>
        </p:spPr>
        <p:txBody>
          <a:bodyPr lIns="91440" rIns="91440" tIns="91440" bIns="91440" anchor="t">
            <a:noAutofit/>
          </a:bodyPr>
          <a:p>
            <a:pPr indent="0" algn="ctr">
              <a:lnSpc>
                <a:spcPct val="100000"/>
              </a:lnSpc>
              <a:buNone/>
              <a:tabLst>
                <a:tab algn="l" pos="0"/>
              </a:tabLst>
            </a:pPr>
            <a:r>
              <a:rPr b="0" lang="fr-FR" sz="1600" strike="noStrike" u="none">
                <a:solidFill>
                  <a:schemeClr val="dk1"/>
                </a:solidFill>
                <a:effectLst/>
                <a:uFillTx/>
                <a:latin typeface="Inter Medium"/>
                <a:ea typeface="Inter Medium"/>
              </a:rPr>
              <a:t>xx%</a:t>
            </a:r>
            <a:endParaRPr b="0" lang="en-US" sz="1600" strike="noStrike" u="none">
              <a:solidFill>
                <a:srgbClr val="ffffff"/>
              </a:solidFill>
              <a:effectLst/>
              <a:uFillTx/>
              <a:latin typeface="Arial"/>
            </a:endParaRPr>
          </a:p>
        </p:txBody>
      </p:sp>
      <p:sp>
        <p:nvSpPr>
          <p:cNvPr id="22" name="PlaceHolder 3"/>
          <p:cNvSpPr>
            <a:spLocks noGrp="1"/>
          </p:cNvSpPr>
          <p:nvPr>
            <p:ph type="title"/>
          </p:nvPr>
        </p:nvSpPr>
        <p:spPr>
          <a:xfrm>
            <a:off x="4223160" y="1400760"/>
            <a:ext cx="574920" cy="676080"/>
          </a:xfrm>
          <a:prstGeom prst="rect">
            <a:avLst/>
          </a:prstGeom>
          <a:noFill/>
          <a:ln w="0">
            <a:noFill/>
          </a:ln>
        </p:spPr>
        <p:txBody>
          <a:bodyPr lIns="91440" rIns="91440" tIns="91440" bIns="91440" anchor="t">
            <a:noAutofit/>
          </a:bodyPr>
          <a:p>
            <a:pPr indent="0" algn="ctr">
              <a:lnSpc>
                <a:spcPct val="100000"/>
              </a:lnSpc>
              <a:buNone/>
              <a:tabLst>
                <a:tab algn="l" pos="0"/>
              </a:tabLst>
            </a:pPr>
            <a:r>
              <a:rPr b="0" lang="fr-FR" sz="1600" strike="noStrike" u="none">
                <a:solidFill>
                  <a:schemeClr val="dk1"/>
                </a:solidFill>
                <a:effectLst/>
                <a:uFillTx/>
                <a:latin typeface="Inter Medium"/>
                <a:ea typeface="Inter Medium"/>
              </a:rPr>
              <a:t>xx%</a:t>
            </a:r>
            <a:endParaRPr b="0" lang="en-US" sz="1600" strike="noStrike" u="none">
              <a:solidFill>
                <a:srgbClr val="ffffff"/>
              </a:solidFill>
              <a:effectLst/>
              <a:uFillTx/>
              <a:latin typeface="Arial"/>
            </a:endParaRPr>
          </a:p>
        </p:txBody>
      </p:sp>
      <p:sp>
        <p:nvSpPr>
          <p:cNvPr id="23" name="PlaceHolder 4"/>
          <p:cNvSpPr>
            <a:spLocks noGrp="1"/>
          </p:cNvSpPr>
          <p:nvPr>
            <p:ph type="title"/>
          </p:nvPr>
        </p:nvSpPr>
        <p:spPr>
          <a:xfrm>
            <a:off x="713160" y="2472480"/>
            <a:ext cx="576720" cy="676080"/>
          </a:xfrm>
          <a:prstGeom prst="rect">
            <a:avLst/>
          </a:prstGeom>
          <a:noFill/>
          <a:ln w="0">
            <a:noFill/>
          </a:ln>
        </p:spPr>
        <p:txBody>
          <a:bodyPr lIns="91440" rIns="91440" tIns="91440" bIns="91440" anchor="t">
            <a:noAutofit/>
          </a:bodyPr>
          <a:p>
            <a:pPr indent="0" algn="ctr">
              <a:lnSpc>
                <a:spcPct val="100000"/>
              </a:lnSpc>
              <a:buNone/>
              <a:tabLst>
                <a:tab algn="l" pos="0"/>
              </a:tabLst>
            </a:pPr>
            <a:r>
              <a:rPr b="0" lang="fr-FR" sz="1600" strike="noStrike" u="none">
                <a:solidFill>
                  <a:schemeClr val="dk1"/>
                </a:solidFill>
                <a:effectLst/>
                <a:uFillTx/>
                <a:latin typeface="Inter Medium"/>
                <a:ea typeface="Inter Medium"/>
              </a:rPr>
              <a:t>xx%</a:t>
            </a:r>
            <a:endParaRPr b="0" lang="en-US" sz="1600" strike="noStrike" u="none">
              <a:solidFill>
                <a:srgbClr val="ffffff"/>
              </a:solidFill>
              <a:effectLst/>
              <a:uFillTx/>
              <a:latin typeface="Arial"/>
            </a:endParaRPr>
          </a:p>
        </p:txBody>
      </p:sp>
      <p:sp>
        <p:nvSpPr>
          <p:cNvPr id="24" name="PlaceHolder 5"/>
          <p:cNvSpPr>
            <a:spLocks noGrp="1"/>
          </p:cNvSpPr>
          <p:nvPr>
            <p:ph type="title"/>
          </p:nvPr>
        </p:nvSpPr>
        <p:spPr>
          <a:xfrm>
            <a:off x="4223160" y="2472480"/>
            <a:ext cx="574920" cy="676080"/>
          </a:xfrm>
          <a:prstGeom prst="rect">
            <a:avLst/>
          </a:prstGeom>
          <a:noFill/>
          <a:ln w="0">
            <a:noFill/>
          </a:ln>
        </p:spPr>
        <p:txBody>
          <a:bodyPr lIns="91440" rIns="91440" tIns="91440" bIns="91440" anchor="t">
            <a:noAutofit/>
          </a:bodyPr>
          <a:p>
            <a:pPr indent="0" algn="ctr">
              <a:lnSpc>
                <a:spcPct val="100000"/>
              </a:lnSpc>
              <a:buNone/>
              <a:tabLst>
                <a:tab algn="l" pos="0"/>
              </a:tabLst>
            </a:pPr>
            <a:r>
              <a:rPr b="0" lang="fr-FR" sz="1600" strike="noStrike" u="none">
                <a:solidFill>
                  <a:schemeClr val="dk1"/>
                </a:solidFill>
                <a:effectLst/>
                <a:uFillTx/>
                <a:latin typeface="Inter Medium"/>
                <a:ea typeface="Inter Medium"/>
              </a:rPr>
              <a:t>xx%</a:t>
            </a:r>
            <a:endParaRPr b="0" lang="en-US" sz="1600" strike="noStrike" u="none">
              <a:solidFill>
                <a:srgbClr val="ffffff"/>
              </a:solidFill>
              <a:effectLst/>
              <a:uFillTx/>
              <a:latin typeface="Arial"/>
            </a:endParaRPr>
          </a:p>
        </p:txBody>
      </p:sp>
      <p:sp>
        <p:nvSpPr>
          <p:cNvPr id="25" name="PlaceHolder 6"/>
          <p:cNvSpPr>
            <a:spLocks noGrp="1"/>
          </p:cNvSpPr>
          <p:nvPr>
            <p:ph type="title"/>
          </p:nvPr>
        </p:nvSpPr>
        <p:spPr>
          <a:xfrm>
            <a:off x="713160" y="3543840"/>
            <a:ext cx="576720" cy="676080"/>
          </a:xfrm>
          <a:prstGeom prst="rect">
            <a:avLst/>
          </a:prstGeom>
          <a:noFill/>
          <a:ln w="0">
            <a:noFill/>
          </a:ln>
        </p:spPr>
        <p:txBody>
          <a:bodyPr lIns="91440" rIns="91440" tIns="91440" bIns="91440" anchor="t">
            <a:noAutofit/>
          </a:bodyPr>
          <a:p>
            <a:pPr indent="0" algn="ctr">
              <a:lnSpc>
                <a:spcPct val="100000"/>
              </a:lnSpc>
              <a:buNone/>
              <a:tabLst>
                <a:tab algn="l" pos="0"/>
              </a:tabLst>
            </a:pPr>
            <a:r>
              <a:rPr b="0" lang="fr-FR" sz="1600" strike="noStrike" u="none">
                <a:solidFill>
                  <a:schemeClr val="dk1"/>
                </a:solidFill>
                <a:effectLst/>
                <a:uFillTx/>
                <a:latin typeface="Inter Medium"/>
                <a:ea typeface="Inter Medium"/>
              </a:rPr>
              <a:t>xx%</a:t>
            </a:r>
            <a:endParaRPr b="0" lang="en-US" sz="1600" strike="noStrike" u="none">
              <a:solidFill>
                <a:srgbClr val="ffffff"/>
              </a:solidFill>
              <a:effectLst/>
              <a:uFillTx/>
              <a:latin typeface="Arial"/>
            </a:endParaRPr>
          </a:p>
        </p:txBody>
      </p:sp>
      <p:sp>
        <p:nvSpPr>
          <p:cNvPr id="26" name="PlaceHolder 7"/>
          <p:cNvSpPr>
            <a:spLocks noGrp="1"/>
          </p:cNvSpPr>
          <p:nvPr>
            <p:ph type="title"/>
          </p:nvPr>
        </p:nvSpPr>
        <p:spPr>
          <a:xfrm>
            <a:off x="4223160" y="3543840"/>
            <a:ext cx="574920" cy="676080"/>
          </a:xfrm>
          <a:prstGeom prst="rect">
            <a:avLst/>
          </a:prstGeom>
          <a:noFill/>
          <a:ln w="0">
            <a:noFill/>
          </a:ln>
        </p:spPr>
        <p:txBody>
          <a:bodyPr lIns="91440" rIns="91440" tIns="91440" bIns="91440" anchor="t">
            <a:noAutofit/>
          </a:bodyPr>
          <a:p>
            <a:pPr indent="0" algn="ctr">
              <a:lnSpc>
                <a:spcPct val="100000"/>
              </a:lnSpc>
              <a:buNone/>
              <a:tabLst>
                <a:tab algn="l" pos="0"/>
              </a:tabLst>
            </a:pPr>
            <a:r>
              <a:rPr b="0" lang="fr-FR" sz="1600" strike="noStrike" u="none">
                <a:solidFill>
                  <a:schemeClr val="dk1"/>
                </a:solidFill>
                <a:effectLst/>
                <a:uFillTx/>
                <a:latin typeface="Inter Medium"/>
                <a:ea typeface="Inter Medium"/>
              </a:rPr>
              <a:t>xx%</a:t>
            </a:r>
            <a:endParaRPr b="0" lang="en-US" sz="1600" strike="noStrike" u="none">
              <a:solidFill>
                <a:srgbClr val="ffffff"/>
              </a:solidFill>
              <a:effectLst/>
              <a:uFillTx/>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solidFill>
          <a:srgbClr val="000000"/>
        </a:solidFill>
      </p:bgPr>
    </p:bg>
    <p:spTree>
      <p:nvGrpSpPr>
        <p:cNvPr id="1" name=""/>
        <p:cNvGrpSpPr/>
        <p:nvPr/>
      </p:nvGrpSpPr>
      <p:grpSpPr>
        <a:xfrm>
          <a:off x="0" y="0"/>
          <a:ext cx="0" cy="0"/>
          <a:chOff x="0" y="0"/>
          <a:chExt cx="0" cy="0"/>
        </a:xfrm>
      </p:grpSpPr>
      <p:sp>
        <p:nvSpPr>
          <p:cNvPr id="27" name="Google Shape;83;p18"/>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28" name="PlaceHolder 1"/>
          <p:cNvSpPr>
            <a:spLocks noGrp="1"/>
          </p:cNvSpPr>
          <p:nvPr>
            <p:ph type="title"/>
          </p:nvPr>
        </p:nvSpPr>
        <p:spPr>
          <a:xfrm>
            <a:off x="720000" y="444960"/>
            <a:ext cx="770292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Arial"/>
            </a:endParaRPr>
          </a:p>
        </p:txBody>
      </p:sp>
      <p:sp>
        <p:nvSpPr>
          <p:cNvPr id="29" name="PlaceHolder 2"/>
          <p:cNvSpPr>
            <a:spLocks noGrp="1"/>
          </p:cNvSpPr>
          <p:nvPr>
            <p:ph type="title"/>
          </p:nvPr>
        </p:nvSpPr>
        <p:spPr>
          <a:xfrm>
            <a:off x="3319560" y="1555920"/>
            <a:ext cx="733680" cy="430200"/>
          </a:xfrm>
          <a:prstGeom prst="rect">
            <a:avLst/>
          </a:prstGeom>
          <a:noFill/>
          <a:ln w="0">
            <a:noFill/>
          </a:ln>
        </p:spPr>
        <p:txBody>
          <a:bodyPr lIns="91440" rIns="91440" tIns="91440" bIns="91440" anchor="ctr">
            <a:noAutofit/>
          </a:bodyPr>
          <a:p>
            <a:pPr indent="0">
              <a:lnSpc>
                <a:spcPct val="100000"/>
              </a:lnSpc>
              <a:buNone/>
              <a:tabLst>
                <a:tab algn="l" pos="0"/>
              </a:tabLst>
            </a:pPr>
            <a:r>
              <a:rPr b="0" lang="fr-FR" sz="1600" strike="noStrike" u="none">
                <a:solidFill>
                  <a:schemeClr val="dk1"/>
                </a:solidFill>
                <a:effectLst/>
                <a:uFillTx/>
                <a:latin typeface="Inter Medium"/>
                <a:ea typeface="Inter Medium"/>
              </a:rPr>
              <a:t>xx%</a:t>
            </a:r>
            <a:endParaRPr b="0" lang="en-US" sz="1600" strike="noStrike" u="none">
              <a:solidFill>
                <a:srgbClr val="ffffff"/>
              </a:solidFill>
              <a:effectLst/>
              <a:uFillTx/>
              <a:latin typeface="Arial"/>
            </a:endParaRPr>
          </a:p>
        </p:txBody>
      </p:sp>
      <p:sp>
        <p:nvSpPr>
          <p:cNvPr id="30" name="PlaceHolder 3"/>
          <p:cNvSpPr>
            <a:spLocks noGrp="1"/>
          </p:cNvSpPr>
          <p:nvPr>
            <p:ph type="title"/>
          </p:nvPr>
        </p:nvSpPr>
        <p:spPr>
          <a:xfrm>
            <a:off x="713160" y="1555920"/>
            <a:ext cx="733680" cy="430200"/>
          </a:xfrm>
          <a:prstGeom prst="rect">
            <a:avLst/>
          </a:prstGeom>
          <a:noFill/>
          <a:ln w="0">
            <a:noFill/>
          </a:ln>
        </p:spPr>
        <p:txBody>
          <a:bodyPr lIns="91440" rIns="91440" tIns="91440" bIns="91440" anchor="ctr">
            <a:noAutofit/>
          </a:bodyPr>
          <a:p>
            <a:pPr indent="0">
              <a:lnSpc>
                <a:spcPct val="100000"/>
              </a:lnSpc>
              <a:buNone/>
              <a:tabLst>
                <a:tab algn="l" pos="0"/>
              </a:tabLst>
            </a:pPr>
            <a:r>
              <a:rPr b="0" lang="fr-FR" sz="1600" strike="noStrike" u="none">
                <a:solidFill>
                  <a:schemeClr val="dk1"/>
                </a:solidFill>
                <a:effectLst/>
                <a:uFillTx/>
                <a:latin typeface="Inter Medium"/>
                <a:ea typeface="Inter Medium"/>
              </a:rPr>
              <a:t>xx%</a:t>
            </a:r>
            <a:endParaRPr b="0" lang="en-US" sz="1600" strike="noStrike" u="none">
              <a:solidFill>
                <a:srgbClr val="ffffff"/>
              </a:solidFill>
              <a:effectLst/>
              <a:uFillTx/>
              <a:latin typeface="Arial"/>
            </a:endParaRPr>
          </a:p>
        </p:txBody>
      </p:sp>
      <p:sp>
        <p:nvSpPr>
          <p:cNvPr id="31" name="PlaceHolder 4"/>
          <p:cNvSpPr>
            <a:spLocks noGrp="1"/>
          </p:cNvSpPr>
          <p:nvPr>
            <p:ph type="title"/>
          </p:nvPr>
        </p:nvSpPr>
        <p:spPr>
          <a:xfrm>
            <a:off x="5925600" y="1555920"/>
            <a:ext cx="733680" cy="430200"/>
          </a:xfrm>
          <a:prstGeom prst="rect">
            <a:avLst/>
          </a:prstGeom>
          <a:noFill/>
          <a:ln w="0">
            <a:noFill/>
          </a:ln>
        </p:spPr>
        <p:txBody>
          <a:bodyPr lIns="91440" rIns="91440" tIns="91440" bIns="91440" anchor="ctr">
            <a:noAutofit/>
          </a:bodyPr>
          <a:p>
            <a:pPr indent="0">
              <a:lnSpc>
                <a:spcPct val="100000"/>
              </a:lnSpc>
              <a:buNone/>
              <a:tabLst>
                <a:tab algn="l" pos="0"/>
              </a:tabLst>
            </a:pPr>
            <a:r>
              <a:rPr b="0" lang="fr-FR" sz="1600" strike="noStrike" u="none">
                <a:solidFill>
                  <a:schemeClr val="dk1"/>
                </a:solidFill>
                <a:effectLst/>
                <a:uFillTx/>
                <a:latin typeface="Inter Medium"/>
                <a:ea typeface="Inter Medium"/>
              </a:rPr>
              <a:t>xx%</a:t>
            </a:r>
            <a:endParaRPr b="0" lang="en-US" sz="1600" strike="noStrike" u="none">
              <a:solidFill>
                <a:srgbClr val="ffffff"/>
              </a:solidFill>
              <a:effectLst/>
              <a:uFillTx/>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
    <p:bg>
      <p:bgPr>
        <a:solidFill>
          <a:srgbClr val="000000"/>
        </a:solidFill>
      </p:bgPr>
    </p:bg>
    <p:spTree>
      <p:nvGrpSpPr>
        <p:cNvPr id="1" name=""/>
        <p:cNvGrpSpPr/>
        <p:nvPr/>
      </p:nvGrpSpPr>
      <p:grpSpPr>
        <a:xfrm>
          <a:off x="0" y="0"/>
          <a:ext cx="0" cy="0"/>
          <a:chOff x="0" y="0"/>
          <a:chExt cx="0" cy="0"/>
        </a:xfrm>
      </p:grpSpPr>
      <p:sp>
        <p:nvSpPr>
          <p:cNvPr id="32" name="Google Shape;68;p14"/>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33" name="PlaceHolder 1"/>
          <p:cNvSpPr>
            <a:spLocks noGrp="1"/>
          </p:cNvSpPr>
          <p:nvPr>
            <p:ph type="title"/>
          </p:nvPr>
        </p:nvSpPr>
        <p:spPr>
          <a:xfrm>
            <a:off x="713160" y="448200"/>
            <a:ext cx="3680280" cy="57492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Arial"/>
            </a:endParaRPr>
          </a:p>
        </p:txBody>
      </p:sp>
      <p:sp>
        <p:nvSpPr>
          <p:cNvPr id="34" name="PlaceHolder 2"/>
          <p:cNvSpPr>
            <a:spLocks noGrp="1"/>
          </p:cNvSpPr>
          <p:nvPr>
            <p:ph type="body"/>
          </p:nvPr>
        </p:nvSpPr>
        <p:spPr>
          <a:xfrm>
            <a:off x="4709520" y="445680"/>
            <a:ext cx="3720240" cy="4250880"/>
          </a:xfrm>
          <a:prstGeom prst="rect">
            <a:avLst/>
          </a:prstGeom>
          <a:noFill/>
          <a:ln w="0">
            <a:noFill/>
          </a:ln>
        </p:spPr>
        <p:txBody>
          <a:bodyPr lIns="90000" rIns="90000" tIns="45000" bIns="45000" anchor="t">
            <a:normAutofit fontScale="92500" lnSpcReduction="19999"/>
          </a:bodyPr>
          <a:p>
            <a:pPr marL="432000" indent="-324000">
              <a:lnSpc>
                <a:spcPct val="100000"/>
              </a:lnSpc>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en-US" sz="1800" strike="noStrike" u="none">
              <a:solidFill>
                <a:srgbClr val="ffffff"/>
              </a:solidFill>
              <a:effectLst/>
              <a:uFillTx/>
              <a:latin typeface="Arial"/>
            </a:endParaRPr>
          </a:p>
          <a:p>
            <a:pPr lvl="1" marL="864000" indent="-324000">
              <a:lnSpc>
                <a:spcPct val="100000"/>
              </a:lnSpc>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en-US" sz="1800" strike="noStrike" u="none">
              <a:solidFill>
                <a:srgbClr val="ffffff"/>
              </a:solidFill>
              <a:effectLst/>
              <a:uFillTx/>
              <a:latin typeface="Arial"/>
            </a:endParaRPr>
          </a:p>
          <a:p>
            <a:pPr lvl="2" marL="1296000" indent="-288000">
              <a:lnSpc>
                <a:spcPct val="100000"/>
              </a:lnSpc>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en-US" sz="1800" strike="noStrike" u="none">
              <a:solidFill>
                <a:srgbClr val="ffffff"/>
              </a:solidFill>
              <a:effectLst/>
              <a:uFillTx/>
              <a:latin typeface="Arial"/>
            </a:endParaRPr>
          </a:p>
          <a:p>
            <a:pPr lvl="3" marL="1728000" indent="-216000">
              <a:lnSpc>
                <a:spcPct val="100000"/>
              </a:lnSpc>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en-US" sz="1800" strike="noStrike" u="none">
              <a:solidFill>
                <a:srgbClr val="ffffff"/>
              </a:solidFill>
              <a:effectLst/>
              <a:uFillTx/>
              <a:latin typeface="Arial"/>
            </a:endParaRPr>
          </a:p>
          <a:p>
            <a:pPr lvl="4" marL="2160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en-US" sz="1800" strike="noStrike" u="none">
              <a:solidFill>
                <a:srgbClr val="ffffff"/>
              </a:solidFill>
              <a:effectLst/>
              <a:uFillTx/>
              <a:latin typeface="Arial"/>
            </a:endParaRPr>
          </a:p>
          <a:p>
            <a:pPr lvl="5" marL="2592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en-US" sz="1800" strike="noStrike" u="none">
              <a:solidFill>
                <a:srgbClr val="ffffff"/>
              </a:solidFill>
              <a:effectLst/>
              <a:uFillTx/>
              <a:latin typeface="Arial"/>
            </a:endParaRPr>
          </a:p>
          <a:p>
            <a:pPr lvl="6" marL="3024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en-US" sz="1800" strike="noStrike" u="none">
              <a:solidFill>
                <a:srgbClr val="ffffff"/>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_1">
    <p:bg>
      <p:bgPr>
        <a:solidFill>
          <a:srgbClr val="000000"/>
        </a:solidFill>
      </p:bgPr>
    </p:bg>
    <p:spTree>
      <p:nvGrpSpPr>
        <p:cNvPr id="1" name=""/>
        <p:cNvGrpSpPr/>
        <p:nvPr/>
      </p:nvGrpSpPr>
      <p:grpSpPr>
        <a:xfrm>
          <a:off x="0" y="0"/>
          <a:ext cx="0" cy="0"/>
          <a:chOff x="0" y="0"/>
          <a:chExt cx="0" cy="0"/>
        </a:xfrm>
      </p:grpSpPr>
      <p:sp>
        <p:nvSpPr>
          <p:cNvPr id="35" name="Google Shape;73;p15"/>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36" name="PlaceHolder 1"/>
          <p:cNvSpPr>
            <a:spLocks noGrp="1"/>
          </p:cNvSpPr>
          <p:nvPr>
            <p:ph type="title"/>
          </p:nvPr>
        </p:nvSpPr>
        <p:spPr>
          <a:xfrm>
            <a:off x="713160" y="794520"/>
            <a:ext cx="7716600" cy="697320"/>
          </a:xfrm>
          <a:prstGeom prst="rect">
            <a:avLst/>
          </a:prstGeom>
          <a:noFill/>
          <a:ln w="0">
            <a:noFill/>
          </a:ln>
        </p:spPr>
        <p:txBody>
          <a:bodyPr lIns="91440" rIns="91440" tIns="91440" bIns="91440" anchor="t">
            <a:noAutofit/>
          </a:bodyPr>
          <a:p>
            <a:pPr indent="0">
              <a:lnSpc>
                <a:spcPct val="100000"/>
              </a:lnSpc>
              <a:buNone/>
              <a:tabLst>
                <a:tab algn="l" pos="0"/>
              </a:tabLst>
            </a:pPr>
            <a:r>
              <a:rPr b="0" lang="fr-FR" sz="4000" strike="noStrike" u="none">
                <a:solidFill>
                  <a:schemeClr val="dk1"/>
                </a:solidFill>
                <a:effectLst/>
                <a:uFillTx/>
                <a:latin typeface="Arial"/>
              </a:rPr>
              <a:t>Click to edit the title text format</a:t>
            </a:r>
            <a:endParaRPr b="0" lang="en-US" sz="4000" strike="noStrike" u="none">
              <a:solidFill>
                <a:srgbClr val="ffffff"/>
              </a:solidFill>
              <a:effectLst/>
              <a:uFillTx/>
              <a:latin typeface="Arial"/>
            </a:endParaRPr>
          </a:p>
        </p:txBody>
      </p:sp>
      <p:sp>
        <p:nvSpPr>
          <p:cNvPr id="37" name="PlaceHolder 2"/>
          <p:cNvSpPr>
            <a:spLocks noGrp="1"/>
          </p:cNvSpPr>
          <p:nvPr>
            <p:ph type="body"/>
          </p:nvPr>
        </p:nvSpPr>
        <p:spPr>
          <a:xfrm>
            <a:off x="3488760" y="2398680"/>
            <a:ext cx="4941000" cy="1949400"/>
          </a:xfrm>
          <a:prstGeom prst="rect">
            <a:avLst/>
          </a:prstGeom>
          <a:noFill/>
          <a:ln w="0">
            <a:noFill/>
          </a:ln>
        </p:spPr>
        <p:txBody>
          <a:bodyPr lIns="91440" rIns="91440" tIns="91440" bIns="91440" anchor="t">
            <a:noAutofit/>
          </a:bodyPr>
          <a:p>
            <a:pPr marL="432000" indent="-324000">
              <a:lnSpc>
                <a:spcPct val="100000"/>
              </a:lnSpc>
              <a:spcBef>
                <a:spcPts val="1417"/>
              </a:spcBef>
              <a:buClr>
                <a:srgbClr val="ffffff"/>
              </a:buClr>
              <a:buSzPct val="45000"/>
              <a:buFont typeface="Wingdings" charset="2"/>
              <a:buChar char=""/>
            </a:pPr>
            <a:r>
              <a:rPr b="0" lang="fr-FR" sz="1200" strike="noStrike" u="none">
                <a:solidFill>
                  <a:srgbClr val="000000"/>
                </a:solidFill>
                <a:effectLst/>
                <a:uFillTx/>
                <a:latin typeface="Arial"/>
              </a:rPr>
              <a:t>Click to edit the outline text format</a:t>
            </a:r>
            <a:endParaRPr b="0" lang="en-US" sz="1200" strike="noStrike" u="none">
              <a:solidFill>
                <a:srgbClr val="ffffff"/>
              </a:solidFill>
              <a:effectLst/>
              <a:uFillTx/>
              <a:latin typeface="Arial"/>
            </a:endParaRPr>
          </a:p>
          <a:p>
            <a:pPr lvl="1" marL="864000" indent="-324000">
              <a:lnSpc>
                <a:spcPct val="100000"/>
              </a:lnSpc>
              <a:spcBef>
                <a:spcPts val="1134"/>
              </a:spcBef>
              <a:buClr>
                <a:srgbClr val="ffffff"/>
              </a:buClr>
              <a:buSzPct val="75000"/>
              <a:buFont typeface="Symbol" charset="2"/>
              <a:buChar char=""/>
            </a:pPr>
            <a:r>
              <a:rPr b="0" lang="fr-FR" sz="1200" strike="noStrike" u="none">
                <a:solidFill>
                  <a:srgbClr val="000000"/>
                </a:solidFill>
                <a:effectLst/>
                <a:uFillTx/>
                <a:latin typeface="Arial"/>
              </a:rPr>
              <a:t>Second Outline Level</a:t>
            </a:r>
            <a:endParaRPr b="0" lang="en-US" sz="1200" strike="noStrike" u="none">
              <a:solidFill>
                <a:srgbClr val="ffffff"/>
              </a:solidFill>
              <a:effectLst/>
              <a:uFillTx/>
              <a:latin typeface="Arial"/>
            </a:endParaRPr>
          </a:p>
          <a:p>
            <a:pPr lvl="2" marL="1296000" indent="-288000">
              <a:lnSpc>
                <a:spcPct val="100000"/>
              </a:lnSpc>
              <a:spcBef>
                <a:spcPts val="850"/>
              </a:spcBef>
              <a:buClr>
                <a:srgbClr val="ffffff"/>
              </a:buClr>
              <a:buSzPct val="45000"/>
              <a:buFont typeface="Wingdings" charset="2"/>
              <a:buChar char=""/>
            </a:pPr>
            <a:r>
              <a:rPr b="0" lang="fr-FR" sz="1200" strike="noStrike" u="none">
                <a:solidFill>
                  <a:srgbClr val="000000"/>
                </a:solidFill>
                <a:effectLst/>
                <a:uFillTx/>
                <a:latin typeface="Arial"/>
              </a:rPr>
              <a:t>Third Outline Level</a:t>
            </a:r>
            <a:endParaRPr b="0" lang="en-US" sz="1200" strike="noStrike" u="none">
              <a:solidFill>
                <a:srgbClr val="ffffff"/>
              </a:solidFill>
              <a:effectLst/>
              <a:uFillTx/>
              <a:latin typeface="Arial"/>
            </a:endParaRPr>
          </a:p>
          <a:p>
            <a:pPr lvl="3" marL="1728000" indent="-216000">
              <a:lnSpc>
                <a:spcPct val="100000"/>
              </a:lnSpc>
              <a:spcBef>
                <a:spcPts val="567"/>
              </a:spcBef>
              <a:buClr>
                <a:srgbClr val="ffffff"/>
              </a:buClr>
              <a:buSzPct val="75000"/>
              <a:buFont typeface="Symbol" charset="2"/>
              <a:buChar char=""/>
            </a:pPr>
            <a:r>
              <a:rPr b="0" lang="fr-FR" sz="1200" strike="noStrike" u="none">
                <a:solidFill>
                  <a:srgbClr val="000000"/>
                </a:solidFill>
                <a:effectLst/>
                <a:uFillTx/>
                <a:latin typeface="Arial"/>
              </a:rPr>
              <a:t>Fourth Outline Level</a:t>
            </a:r>
            <a:endParaRPr b="0" lang="en-US" sz="1200" strike="noStrike" u="none">
              <a:solidFill>
                <a:srgbClr val="ffffff"/>
              </a:solidFill>
              <a:effectLst/>
              <a:uFillTx/>
              <a:latin typeface="Arial"/>
            </a:endParaRPr>
          </a:p>
          <a:p>
            <a:pPr lvl="4" marL="2160000" indent="-216000">
              <a:lnSpc>
                <a:spcPct val="100000"/>
              </a:lnSpc>
              <a:spcBef>
                <a:spcPts val="283"/>
              </a:spcBef>
              <a:buClr>
                <a:srgbClr val="ffffff"/>
              </a:buClr>
              <a:buSzPct val="45000"/>
              <a:buFont typeface="Wingdings" charset="2"/>
              <a:buChar char=""/>
            </a:pPr>
            <a:r>
              <a:rPr b="0" lang="fr-FR" sz="1200" strike="noStrike" u="none">
                <a:solidFill>
                  <a:srgbClr val="000000"/>
                </a:solidFill>
                <a:effectLst/>
                <a:uFillTx/>
                <a:latin typeface="Arial"/>
              </a:rPr>
              <a:t>Fifth Outline Level</a:t>
            </a:r>
            <a:endParaRPr b="0" lang="en-US" sz="1200" strike="noStrike" u="none">
              <a:solidFill>
                <a:srgbClr val="ffffff"/>
              </a:solidFill>
              <a:effectLst/>
              <a:uFillTx/>
              <a:latin typeface="Arial"/>
            </a:endParaRPr>
          </a:p>
          <a:p>
            <a:pPr lvl="5" marL="2592000" indent="-216000">
              <a:lnSpc>
                <a:spcPct val="100000"/>
              </a:lnSpc>
              <a:spcBef>
                <a:spcPts val="283"/>
              </a:spcBef>
              <a:buClr>
                <a:srgbClr val="ffffff"/>
              </a:buClr>
              <a:buSzPct val="45000"/>
              <a:buFont typeface="Wingdings" charset="2"/>
              <a:buChar char=""/>
            </a:pPr>
            <a:r>
              <a:rPr b="0" lang="fr-FR" sz="1200" strike="noStrike" u="none">
                <a:solidFill>
                  <a:srgbClr val="000000"/>
                </a:solidFill>
                <a:effectLst/>
                <a:uFillTx/>
                <a:latin typeface="Arial"/>
              </a:rPr>
              <a:t>Sixth Outline Level</a:t>
            </a:r>
            <a:endParaRPr b="0" lang="en-US" sz="1200" strike="noStrike" u="none">
              <a:solidFill>
                <a:srgbClr val="ffffff"/>
              </a:solidFill>
              <a:effectLst/>
              <a:uFillTx/>
              <a:latin typeface="Arial"/>
            </a:endParaRPr>
          </a:p>
          <a:p>
            <a:pPr lvl="6" marL="3024000" indent="-216000">
              <a:lnSpc>
                <a:spcPct val="100000"/>
              </a:lnSpc>
              <a:spcBef>
                <a:spcPts val="283"/>
              </a:spcBef>
              <a:buClr>
                <a:srgbClr val="ffffff"/>
              </a:buClr>
              <a:buSzPct val="45000"/>
              <a:buFont typeface="Wingdings" charset="2"/>
              <a:buChar char=""/>
            </a:pPr>
            <a:r>
              <a:rPr b="0" lang="fr-FR" sz="1200" strike="noStrike" u="none">
                <a:solidFill>
                  <a:srgbClr val="000000"/>
                </a:solidFill>
                <a:effectLst/>
                <a:uFillTx/>
                <a:latin typeface="Arial"/>
              </a:rPr>
              <a:t>Seventh Outline Level</a:t>
            </a:r>
            <a:endParaRPr b="0" lang="en-US" sz="1200" strike="noStrike" u="none">
              <a:solidFill>
                <a:srgbClr val="ffffff"/>
              </a:solidFill>
              <a:effectLst/>
              <a:uFillTx/>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
    <p:bg>
      <p:bgPr>
        <a:solidFill>
          <a:srgbClr val="000000"/>
        </a:solidFill>
      </p:bgPr>
    </p:bg>
    <p:spTree>
      <p:nvGrpSpPr>
        <p:cNvPr id="1" name=""/>
        <p:cNvGrpSpPr/>
        <p:nvPr/>
      </p:nvGrpSpPr>
      <p:grpSpPr>
        <a:xfrm>
          <a:off x="0" y="0"/>
          <a:ext cx="0" cy="0"/>
          <a:chOff x="0" y="0"/>
          <a:chExt cx="0" cy="0"/>
        </a:xfrm>
      </p:grpSpPr>
      <p:sp>
        <p:nvSpPr>
          <p:cNvPr id="38" name="Google Shape;77;p16"/>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39" name="PlaceHolder 1"/>
          <p:cNvSpPr>
            <a:spLocks noGrp="1"/>
          </p:cNvSpPr>
          <p:nvPr>
            <p:ph type="title"/>
          </p:nvPr>
        </p:nvSpPr>
        <p:spPr>
          <a:xfrm>
            <a:off x="720000" y="444960"/>
            <a:ext cx="770292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_1">
    <p:bg>
      <p:bgPr>
        <a:solidFill>
          <a:srgbClr val="000000"/>
        </a:solidFill>
      </p:bgPr>
    </p:bg>
    <p:spTree>
      <p:nvGrpSpPr>
        <p:cNvPr id="1" name=""/>
        <p:cNvGrpSpPr/>
        <p:nvPr/>
      </p:nvGrpSpPr>
      <p:grpSpPr>
        <a:xfrm>
          <a:off x="0" y="0"/>
          <a:ext cx="0" cy="0"/>
          <a:chOff x="0" y="0"/>
          <a:chExt cx="0" cy="0"/>
        </a:xfrm>
      </p:grpSpPr>
      <p:sp>
        <p:nvSpPr>
          <p:cNvPr id="40" name="Google Shape;80;p17"/>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1" name="PlaceHolder 1"/>
          <p:cNvSpPr>
            <a:spLocks noGrp="1"/>
          </p:cNvSpPr>
          <p:nvPr>
            <p:ph type="title"/>
          </p:nvPr>
        </p:nvSpPr>
        <p:spPr>
          <a:xfrm>
            <a:off x="720000" y="444960"/>
            <a:ext cx="770292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
    <p:bg>
      <p:bgPr>
        <a:solidFill>
          <a:srgbClr val="000000"/>
        </a:solidFill>
      </p:bgPr>
    </p:bg>
    <p:spTree>
      <p:nvGrpSpPr>
        <p:cNvPr id="1" name=""/>
        <p:cNvGrpSpPr/>
        <p:nvPr/>
      </p:nvGrpSpPr>
      <p:grpSpPr>
        <a:xfrm>
          <a:off x="0" y="0"/>
          <a:ext cx="0" cy="0"/>
          <a:chOff x="0" y="0"/>
          <a:chExt cx="0" cy="0"/>
        </a:xfrm>
      </p:grpSpPr>
      <p:sp>
        <p:nvSpPr>
          <p:cNvPr id="42" name="Google Shape;95;p19"/>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3" name="PlaceHolder 1"/>
          <p:cNvSpPr>
            <a:spLocks noGrp="1"/>
          </p:cNvSpPr>
          <p:nvPr>
            <p:ph type="title"/>
          </p:nvPr>
        </p:nvSpPr>
        <p:spPr>
          <a:xfrm>
            <a:off x="720000" y="444960"/>
            <a:ext cx="770292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8">
    <p:bg>
      <p:bgPr>
        <a:solidFill>
          <a:schemeClr val="lt1"/>
        </a:solidFill>
      </p:bgPr>
    </p:bg>
    <p:spTree>
      <p:nvGrpSpPr>
        <p:cNvPr id="1" name=""/>
        <p:cNvGrpSpPr/>
        <p:nvPr/>
      </p:nvGrpSpPr>
      <p:grpSpPr>
        <a:xfrm>
          <a:off x="0" y="0"/>
          <a:ext cx="0" cy="0"/>
          <a:chOff x="0" y="0"/>
          <a:chExt cx="0" cy="0"/>
        </a:xfrm>
      </p:grpSpPr>
      <p:sp>
        <p:nvSpPr>
          <p:cNvPr id="44" name="Google Shape;106;p20"/>
          <p:cNvSpPr/>
          <p:nvPr/>
        </p:nvSpPr>
        <p:spPr>
          <a:xfrm flipH="1" rot="10800000">
            <a:off x="118440" y="120240"/>
            <a:ext cx="8907120" cy="4730760"/>
          </a:xfrm>
          <a:prstGeom prst="roundRect">
            <a:avLst>
              <a:gd name="adj" fmla="val 1779"/>
            </a:avLst>
          </a:prstGeom>
          <a:solidFill>
            <a:schemeClr val="dk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ffffff"/>
              </a:solidFill>
              <a:effectLst/>
              <a:uFillTx/>
              <a:latin typeface="OpenSymbol"/>
            </a:endParaRPr>
          </a:p>
        </p:txBody>
      </p:sp>
      <p:sp>
        <p:nvSpPr>
          <p:cNvPr id="45" name="PlaceHolder 1"/>
          <p:cNvSpPr>
            <a:spLocks noGrp="1"/>
          </p:cNvSpPr>
          <p:nvPr>
            <p:ph type="title"/>
          </p:nvPr>
        </p:nvSpPr>
        <p:spPr>
          <a:xfrm>
            <a:off x="713160" y="1961280"/>
            <a:ext cx="3491640" cy="799200"/>
          </a:xfrm>
          <a:prstGeom prst="rect">
            <a:avLst/>
          </a:prstGeom>
          <a:noFill/>
          <a:ln w="0">
            <a:noFill/>
          </a:ln>
        </p:spPr>
        <p:txBody>
          <a:bodyPr lIns="91440" rIns="91440" tIns="91440" bIns="91440" anchor="b">
            <a:noAutofit/>
          </a:bodyPr>
          <a:p>
            <a:pPr indent="0">
              <a:lnSpc>
                <a:spcPct val="100000"/>
              </a:lnSpc>
              <a:buNone/>
              <a:tabLst>
                <a:tab algn="l" pos="0"/>
              </a:tabLst>
            </a:pPr>
            <a:r>
              <a:rPr b="0" lang="fr-FR" sz="4000" strike="noStrike" u="none">
                <a:solidFill>
                  <a:schemeClr val="lt1"/>
                </a:solidFill>
                <a:effectLst/>
                <a:uFillTx/>
                <a:latin typeface="Inter Medium"/>
                <a:ea typeface="Inter Medium"/>
              </a:rPr>
              <a:t>xx%</a:t>
            </a:r>
            <a:endParaRPr b="0" lang="en-US" sz="4000" strike="noStrike" u="none">
              <a:solidFill>
                <a:srgbClr val="000000"/>
              </a:solidFill>
              <a:effectLst/>
              <a:uFillTx/>
              <a:latin typeface="Arial"/>
            </a:endParaRPr>
          </a:p>
        </p:txBody>
      </p:sp>
      <p:sp>
        <p:nvSpPr>
          <p:cNvPr id="46" name="PlaceHolder 2"/>
          <p:cNvSpPr>
            <a:spLocks noGrp="1"/>
          </p:cNvSpPr>
          <p:nvPr>
            <p:ph type="title"/>
          </p:nvPr>
        </p:nvSpPr>
        <p:spPr>
          <a:xfrm>
            <a:off x="713160" y="615600"/>
            <a:ext cx="5240160" cy="953280"/>
          </a:xfrm>
          <a:prstGeom prst="rect">
            <a:avLst/>
          </a:prstGeom>
          <a:noFill/>
          <a:ln w="0">
            <a:noFill/>
          </a:ln>
        </p:spPr>
        <p:txBody>
          <a:bodyPr lIns="91440" rIns="91440" tIns="91440" bIns="91440" anchor="b">
            <a:noAutofit/>
          </a:bodyPr>
          <a:p>
            <a:pPr indent="0">
              <a:lnSpc>
                <a:spcPct val="100000"/>
              </a:lnSpc>
              <a:buNone/>
              <a:tabLst>
                <a:tab algn="l" pos="0"/>
              </a:tabLst>
            </a:pPr>
            <a:r>
              <a:rPr b="0" lang="fr-FR" sz="5000" strike="noStrike" u="none">
                <a:solidFill>
                  <a:schemeClr val="lt1"/>
                </a:solidFill>
                <a:effectLst/>
                <a:uFillTx/>
                <a:latin typeface="Inter Medium"/>
                <a:ea typeface="Inter Medium"/>
              </a:rPr>
              <a:t>xx%</a:t>
            </a:r>
            <a:endParaRPr b="0" lang="en-US" sz="5000" strike="noStrike" u="none">
              <a:solidFill>
                <a:srgbClr val="000000"/>
              </a:solidFill>
              <a:effectLst/>
              <a:uFillTx/>
              <a:latin typeface="Arial"/>
            </a:endParaRPr>
          </a:p>
        </p:txBody>
      </p:sp>
      <p:sp>
        <p:nvSpPr>
          <p:cNvPr id="47" name="PlaceHolder 3"/>
          <p:cNvSpPr>
            <a:spLocks noGrp="1"/>
          </p:cNvSpPr>
          <p:nvPr>
            <p:ph type="title"/>
          </p:nvPr>
        </p:nvSpPr>
        <p:spPr>
          <a:xfrm>
            <a:off x="713160" y="3121920"/>
            <a:ext cx="3491640" cy="799200"/>
          </a:xfrm>
          <a:prstGeom prst="rect">
            <a:avLst/>
          </a:prstGeom>
          <a:noFill/>
          <a:ln w="0">
            <a:noFill/>
          </a:ln>
        </p:spPr>
        <p:txBody>
          <a:bodyPr lIns="91440" rIns="91440" tIns="91440" bIns="91440" anchor="b">
            <a:noAutofit/>
          </a:bodyPr>
          <a:p>
            <a:pPr indent="0">
              <a:lnSpc>
                <a:spcPct val="100000"/>
              </a:lnSpc>
              <a:buNone/>
              <a:tabLst>
                <a:tab algn="l" pos="0"/>
              </a:tabLst>
            </a:pPr>
            <a:r>
              <a:rPr b="0" lang="fr-FR" sz="4000" strike="noStrike" u="none">
                <a:solidFill>
                  <a:schemeClr val="lt1"/>
                </a:solidFill>
                <a:effectLst/>
                <a:uFillTx/>
                <a:latin typeface="Inter Medium"/>
                <a:ea typeface="Inter Medium"/>
              </a:rPr>
              <a:t>xx%</a:t>
            </a:r>
            <a:endParaRPr b="0" lang="en-US" sz="4000" strike="noStrike" u="none">
              <a:solidFill>
                <a:srgbClr val="000000"/>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sp>
        <p:nvSpPr>
          <p:cNvPr id="48" name="Google Shape;13;p3"/>
          <p:cNvSpPr/>
          <p:nvPr/>
        </p:nvSpPr>
        <p:spPr>
          <a:xfrm flipH="1" rot="10800000">
            <a:off x="118440" y="120240"/>
            <a:ext cx="8907120" cy="4730760"/>
          </a:xfrm>
          <a:prstGeom prst="roundRect">
            <a:avLst>
              <a:gd name="adj" fmla="val 1779"/>
            </a:avLst>
          </a:prstGeom>
          <a:solidFill>
            <a:schemeClr val="dk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ffffff"/>
              </a:solidFill>
              <a:effectLst/>
              <a:uFillTx/>
              <a:latin typeface="OpenSymbol"/>
            </a:endParaRPr>
          </a:p>
        </p:txBody>
      </p:sp>
      <p:sp>
        <p:nvSpPr>
          <p:cNvPr id="49" name="PlaceHolder 1"/>
          <p:cNvSpPr>
            <a:spLocks noGrp="1"/>
          </p:cNvSpPr>
          <p:nvPr>
            <p:ph type="title"/>
          </p:nvPr>
        </p:nvSpPr>
        <p:spPr>
          <a:xfrm>
            <a:off x="722520" y="1861200"/>
            <a:ext cx="4131000" cy="1568880"/>
          </a:xfrm>
          <a:prstGeom prst="rect">
            <a:avLst/>
          </a:prstGeom>
          <a:noFill/>
          <a:ln w="0">
            <a:noFill/>
          </a:ln>
        </p:spPr>
        <p:txBody>
          <a:bodyPr lIns="91440" rIns="91440" tIns="91440" bIns="91440" anchor="t">
            <a:noAutofit/>
          </a:bodyPr>
          <a:p>
            <a:pPr indent="0">
              <a:lnSpc>
                <a:spcPct val="100000"/>
              </a:lnSpc>
              <a:buNone/>
              <a:tabLst>
                <a:tab algn="l" pos="0"/>
              </a:tabLst>
            </a:pPr>
            <a:r>
              <a:rPr b="0" lang="fr-FR" sz="4500" strike="noStrike" u="none">
                <a:solidFill>
                  <a:schemeClr val="dk1"/>
                </a:solidFill>
                <a:effectLst/>
                <a:uFillTx/>
                <a:latin typeface="Arial"/>
              </a:rPr>
              <a:t>Click to edit the title text format</a:t>
            </a:r>
            <a:endParaRPr b="0" lang="en-US" sz="4500" strike="noStrike" u="none">
              <a:solidFill>
                <a:srgbClr val="000000"/>
              </a:solidFill>
              <a:effectLst/>
              <a:uFillTx/>
              <a:latin typeface="Arial"/>
            </a:endParaRPr>
          </a:p>
        </p:txBody>
      </p:sp>
      <p:sp>
        <p:nvSpPr>
          <p:cNvPr id="50" name="PlaceHolder 2"/>
          <p:cNvSpPr>
            <a:spLocks noGrp="1"/>
          </p:cNvSpPr>
          <p:nvPr>
            <p:ph type="title"/>
          </p:nvPr>
        </p:nvSpPr>
        <p:spPr>
          <a:xfrm>
            <a:off x="722520" y="984240"/>
            <a:ext cx="1234800" cy="876240"/>
          </a:xfrm>
          <a:prstGeom prst="rect">
            <a:avLst/>
          </a:prstGeom>
          <a:noFill/>
          <a:ln w="0">
            <a:noFill/>
          </a:ln>
        </p:spPr>
        <p:txBody>
          <a:bodyPr lIns="91440" rIns="91440" tIns="91440" bIns="91440" anchor="b">
            <a:noAutofit/>
          </a:bodyPr>
          <a:p>
            <a:pPr indent="0">
              <a:lnSpc>
                <a:spcPct val="100000"/>
              </a:lnSpc>
              <a:buNone/>
              <a:tabLst>
                <a:tab algn="l" pos="0"/>
              </a:tabLst>
            </a:pPr>
            <a:r>
              <a:rPr b="0" lang="fr-FR" sz="4500" strike="noStrike" u="none">
                <a:solidFill>
                  <a:schemeClr val="lt1"/>
                </a:solidFill>
                <a:effectLst/>
                <a:uFillTx/>
                <a:latin typeface="Inter Medium"/>
                <a:ea typeface="Inter Medium"/>
              </a:rPr>
              <a:t>xx%</a:t>
            </a:r>
            <a:endParaRPr b="0" lang="en-US" sz="4500" strike="noStrike" u="none">
              <a:solidFill>
                <a:srgbClr val="000000"/>
              </a:solidFill>
              <a:effectLst/>
              <a:uFillTx/>
              <a:latin typeface="Arial"/>
            </a:endParaRPr>
          </a:p>
        </p:txBody>
      </p:sp>
      <p:sp>
        <p:nvSpPr>
          <p:cNvPr id="51" name="PlaceHolder 3"/>
          <p:cNvSpPr>
            <a:spLocks noGrp="1"/>
          </p:cNvSpPr>
          <p:nvPr>
            <p:ph type="body"/>
          </p:nvPr>
        </p:nvSpPr>
        <p:spPr>
          <a:xfrm>
            <a:off x="457200" y="1203480"/>
            <a:ext cx="8228520" cy="298224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chemeClr val="lt1"/>
        </a:solidFill>
      </p:bgPr>
    </p:bg>
    <p:spTree>
      <p:nvGrpSpPr>
        <p:cNvPr id="1" name=""/>
        <p:cNvGrpSpPr/>
        <p:nvPr/>
      </p:nvGrpSpPr>
      <p:grpSpPr>
        <a:xfrm>
          <a:off x="0" y="0"/>
          <a:ext cx="0" cy="0"/>
          <a:chOff x="0" y="0"/>
          <a:chExt cx="0" cy="0"/>
        </a:xfrm>
      </p:grpSpPr>
      <p:sp>
        <p:nvSpPr>
          <p:cNvPr id="52" name="Google Shape;114;p21"/>
          <p:cNvSpPr/>
          <p:nvPr/>
        </p:nvSpPr>
        <p:spPr>
          <a:xfrm flipH="1" rot="10800000">
            <a:off x="118440" y="120240"/>
            <a:ext cx="8907120" cy="4730760"/>
          </a:xfrm>
          <a:prstGeom prst="roundRect">
            <a:avLst>
              <a:gd name="adj" fmla="val 1779"/>
            </a:avLst>
          </a:prstGeom>
          <a:solidFill>
            <a:schemeClr val="dk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ffffff"/>
              </a:solidFill>
              <a:effectLst/>
              <a:uFillTx/>
              <a:latin typeface="OpenSymbol"/>
            </a:endParaRPr>
          </a:p>
        </p:txBody>
      </p:sp>
      <p:sp>
        <p:nvSpPr>
          <p:cNvPr id="53" name="PlaceHolder 1"/>
          <p:cNvSpPr>
            <a:spLocks noGrp="1"/>
          </p:cNvSpPr>
          <p:nvPr>
            <p:ph type="title"/>
          </p:nvPr>
        </p:nvSpPr>
        <p:spPr>
          <a:xfrm>
            <a:off x="713160" y="539640"/>
            <a:ext cx="4447080" cy="953280"/>
          </a:xfrm>
          <a:prstGeom prst="rect">
            <a:avLst/>
          </a:prstGeom>
          <a:noFill/>
          <a:ln w="0">
            <a:noFill/>
          </a:ln>
        </p:spPr>
        <p:txBody>
          <a:bodyPr lIns="91440" rIns="91440" tIns="91440" bIns="91440" anchor="b">
            <a:noAutofit/>
          </a:bodyPr>
          <a:p>
            <a:pPr indent="0">
              <a:lnSpc>
                <a:spcPct val="100000"/>
              </a:lnSpc>
              <a:buNone/>
              <a:tabLst>
                <a:tab algn="l" pos="0"/>
              </a:tabLst>
            </a:pPr>
            <a:r>
              <a:rPr b="0" lang="fr-FR" sz="5000" strike="noStrike" u="none">
                <a:solidFill>
                  <a:schemeClr val="dk1"/>
                </a:solidFill>
                <a:effectLst/>
                <a:uFillTx/>
                <a:latin typeface="Arial"/>
              </a:rPr>
              <a:t>Click to edit the title text format</a:t>
            </a:r>
            <a:endParaRPr b="0" lang="en-US" sz="5000" strike="noStrike" u="none">
              <a:solidFill>
                <a:srgbClr val="000000"/>
              </a:solidFill>
              <a:effectLst/>
              <a:uFillTx/>
              <a:latin typeface="Arial"/>
            </a:endParaRPr>
          </a:p>
        </p:txBody>
      </p:sp>
      <p:sp>
        <p:nvSpPr>
          <p:cNvPr id="54" name="Google Shape;117;p21"/>
          <p:cNvSpPr/>
          <p:nvPr/>
        </p:nvSpPr>
        <p:spPr>
          <a:xfrm>
            <a:off x="713160" y="3164400"/>
            <a:ext cx="3097800" cy="645480"/>
          </a:xfrm>
          <a:prstGeom prst="rect">
            <a:avLst/>
          </a:prstGeom>
          <a:noFill/>
          <a:ln w="0">
            <a:noFill/>
          </a:ln>
        </p:spPr>
        <p:style>
          <a:lnRef idx="0"/>
          <a:fillRef idx="0"/>
          <a:effectRef idx="0"/>
          <a:fontRef idx="minor"/>
        </p:style>
        <p:txBody>
          <a:bodyPr lIns="90000" rIns="90000" tIns="91440" bIns="91440" anchor="t">
            <a:noAutofit/>
          </a:bodyPr>
          <a:p>
            <a:pPr defTabSz="914400">
              <a:lnSpc>
                <a:spcPct val="100000"/>
              </a:lnSpc>
              <a:spcBef>
                <a:spcPts val="300"/>
              </a:spcBef>
              <a:tabLst>
                <a:tab algn="l" pos="0"/>
              </a:tabLst>
            </a:pPr>
            <a:r>
              <a:rPr b="1" lang="en" sz="1000" strike="noStrike" u="none">
                <a:solidFill>
                  <a:schemeClr val="lt1"/>
                </a:solidFill>
                <a:effectLst/>
                <a:uFillTx/>
                <a:latin typeface="Roboto"/>
                <a:ea typeface="Roboto"/>
              </a:rPr>
              <a:t>CREDITS:</a:t>
            </a:r>
            <a:r>
              <a:rPr b="0" lang="en" sz="1000" strike="noStrike" u="none">
                <a:solidFill>
                  <a:schemeClr val="lt1"/>
                </a:solidFill>
                <a:effectLst/>
                <a:uFillTx/>
                <a:latin typeface="Roboto"/>
                <a:ea typeface="Roboto"/>
              </a:rPr>
              <a:t> This presentation template was created by </a:t>
            </a:r>
            <a:r>
              <a:rPr b="1" lang="en" sz="1000" strike="noStrike" u="sng">
                <a:solidFill>
                  <a:schemeClr val="lt1"/>
                </a:solidFill>
                <a:effectLst/>
                <a:uFillTx/>
                <a:latin typeface="Roboto"/>
                <a:ea typeface="Roboto"/>
                <a:hlinkClick r:id="rId2"/>
              </a:rPr>
              <a:t>Slidesgo</a:t>
            </a:r>
            <a:r>
              <a:rPr b="0" lang="en" sz="1000" strike="noStrike" u="none">
                <a:solidFill>
                  <a:schemeClr val="lt1"/>
                </a:solidFill>
                <a:effectLst/>
                <a:uFillTx/>
                <a:latin typeface="Roboto"/>
                <a:ea typeface="Roboto"/>
              </a:rPr>
              <a:t>, and includes icons, infographics &amp; images by </a:t>
            </a:r>
            <a:r>
              <a:rPr b="1" lang="en" sz="1000" strike="noStrike" u="sng">
                <a:solidFill>
                  <a:schemeClr val="lt1"/>
                </a:solidFill>
                <a:effectLst/>
                <a:uFillTx/>
                <a:latin typeface="Roboto"/>
                <a:ea typeface="Roboto"/>
                <a:hlinkClick r:id="rId3"/>
              </a:rPr>
              <a:t>Freepik</a:t>
            </a:r>
            <a:r>
              <a:rPr b="0" lang="en" sz="1000" strike="noStrike" u="sng">
                <a:solidFill>
                  <a:schemeClr val="lt1"/>
                </a:solidFill>
                <a:effectLst/>
                <a:uFillTx/>
                <a:latin typeface="Roboto"/>
                <a:ea typeface="Roboto"/>
              </a:rPr>
              <a:t> </a:t>
            </a:r>
            <a:endParaRPr b="0" lang="en-US" sz="1000" strike="noStrike" u="none">
              <a:solidFill>
                <a:srgbClr val="000000"/>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rgbClr val="000000"/>
        </a:solidFill>
      </p:bgPr>
    </p:bg>
    <p:spTree>
      <p:nvGrpSpPr>
        <p:cNvPr id="1" name=""/>
        <p:cNvGrpSpPr/>
        <p:nvPr/>
      </p:nvGrpSpPr>
      <p:grpSpPr>
        <a:xfrm>
          <a:off x="0" y="0"/>
          <a:ext cx="0" cy="0"/>
          <a:chOff x="0" y="0"/>
          <a:chExt cx="0" cy="0"/>
        </a:xfrm>
      </p:grpSpPr>
      <p:sp>
        <p:nvSpPr>
          <p:cNvPr id="3" name="Google Shape;30;p6"/>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 name="PlaceHolder 1"/>
          <p:cNvSpPr>
            <a:spLocks noGrp="1"/>
          </p:cNvSpPr>
          <p:nvPr>
            <p:ph type="title"/>
          </p:nvPr>
        </p:nvSpPr>
        <p:spPr>
          <a:xfrm>
            <a:off x="720000" y="444960"/>
            <a:ext cx="770292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bg>
      <p:bgPr>
        <a:solidFill>
          <a:schemeClr val="lt1"/>
        </a:solidFill>
      </p:bgPr>
    </p:bg>
    <p:spTree>
      <p:nvGrpSpPr>
        <p:cNvPr id="1" name=""/>
        <p:cNvGrpSpPr/>
        <p:nvPr/>
      </p:nvGrpSpPr>
      <p:grpSpPr>
        <a:xfrm>
          <a:off x="0" y="0"/>
          <a:ext cx="0" cy="0"/>
          <a:chOff x="0" y="0"/>
          <a:chExt cx="0" cy="0"/>
        </a:xfrm>
      </p:grpSpPr>
      <p:sp>
        <p:nvSpPr>
          <p:cNvPr id="55" name="Google Shape;119;p22"/>
          <p:cNvSpPr/>
          <p:nvPr/>
        </p:nvSpPr>
        <p:spPr>
          <a:xfrm flipH="1" rot="10800000">
            <a:off x="118440" y="120240"/>
            <a:ext cx="8907120" cy="4730760"/>
          </a:xfrm>
          <a:prstGeom prst="roundRect">
            <a:avLst>
              <a:gd name="adj" fmla="val 1779"/>
            </a:avLst>
          </a:prstGeom>
          <a:solidFill>
            <a:schemeClr val="dk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ffffff"/>
              </a:solidFill>
              <a:effectLst/>
              <a:uFillTx/>
              <a:latin typeface="OpenSymbo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bg>
      <p:bgPr>
        <a:solidFill>
          <a:srgbClr val="000000"/>
        </a:solidFill>
      </p:bgPr>
    </p:bg>
    <p:spTree>
      <p:nvGrpSpPr>
        <p:cNvPr id="1" name=""/>
        <p:cNvGrpSpPr/>
        <p:nvPr/>
      </p:nvGrpSpPr>
      <p:grpSpPr>
        <a:xfrm>
          <a:off x="0" y="0"/>
          <a:ext cx="0" cy="0"/>
          <a:chOff x="0" y="0"/>
          <a:chExt cx="0" cy="0"/>
        </a:xfrm>
      </p:grpSpPr>
      <p:sp>
        <p:nvSpPr>
          <p:cNvPr id="56" name="Google Shape;121;p23"/>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rgbClr val="000000"/>
        </a:solidFill>
      </p:bgPr>
    </p:bg>
    <p:spTree>
      <p:nvGrpSpPr>
        <p:cNvPr id="1" name=""/>
        <p:cNvGrpSpPr/>
        <p:nvPr/>
      </p:nvGrpSpPr>
      <p:grpSpPr>
        <a:xfrm>
          <a:off x="0" y="0"/>
          <a:ext cx="0" cy="0"/>
          <a:chOff x="0" y="0"/>
          <a:chExt cx="0" cy="0"/>
        </a:xfrm>
      </p:grpSpPr>
      <p:sp>
        <p:nvSpPr>
          <p:cNvPr id="57" name="Google Shape;18;p4"/>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8" name="PlaceHolder 1"/>
          <p:cNvSpPr>
            <a:spLocks noGrp="1"/>
          </p:cNvSpPr>
          <p:nvPr>
            <p:ph type="title"/>
          </p:nvPr>
        </p:nvSpPr>
        <p:spPr>
          <a:xfrm>
            <a:off x="720000" y="444960"/>
            <a:ext cx="7702920" cy="57168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Arial"/>
            </a:endParaRPr>
          </a:p>
        </p:txBody>
      </p:sp>
      <p:sp>
        <p:nvSpPr>
          <p:cNvPr id="59" name="PlaceHolder 2"/>
          <p:cNvSpPr>
            <a:spLocks noGrp="1"/>
          </p:cNvSpPr>
          <p:nvPr>
            <p:ph type="body"/>
          </p:nvPr>
        </p:nvSpPr>
        <p:spPr>
          <a:xfrm>
            <a:off x="720000" y="1210320"/>
            <a:ext cx="7702920" cy="368280"/>
          </a:xfrm>
          <a:prstGeom prst="rect">
            <a:avLst/>
          </a:prstGeom>
          <a:noFill/>
          <a:ln w="0">
            <a:noFill/>
          </a:ln>
        </p:spPr>
        <p:txBody>
          <a:bodyPr lIns="91440" rIns="91440" tIns="91440" bIns="91440" anchor="t">
            <a:noAutofit/>
          </a:bodyPr>
          <a:p>
            <a:pPr marL="432000" indent="-324000">
              <a:lnSpc>
                <a:spcPct val="100000"/>
              </a:lnSpc>
              <a:spcBef>
                <a:spcPts val="1417"/>
              </a:spcBef>
              <a:buClr>
                <a:srgbClr val="ffffff"/>
              </a:buClr>
              <a:buSzPct val="45000"/>
              <a:buFont typeface="Wingdings" charset="2"/>
              <a:buChar char=""/>
            </a:pPr>
            <a:r>
              <a:rPr b="0" lang="fr-FR" sz="1200" strike="noStrike" u="none">
                <a:solidFill>
                  <a:srgbClr val="000000"/>
                </a:solidFill>
                <a:effectLst/>
                <a:uFillTx/>
                <a:latin typeface="Arial"/>
              </a:rPr>
              <a:t>Click to edit the outline text format</a:t>
            </a:r>
            <a:endParaRPr b="0" lang="en-US" sz="1200" strike="noStrike" u="none">
              <a:solidFill>
                <a:srgbClr val="ffffff"/>
              </a:solidFill>
              <a:effectLst/>
              <a:uFillTx/>
              <a:latin typeface="Arial"/>
            </a:endParaRPr>
          </a:p>
          <a:p>
            <a:pPr lvl="1" marL="864000" indent="-324000">
              <a:lnSpc>
                <a:spcPct val="100000"/>
              </a:lnSpc>
              <a:spcBef>
                <a:spcPts val="1134"/>
              </a:spcBef>
              <a:buClr>
                <a:srgbClr val="ffffff"/>
              </a:buClr>
              <a:buSzPct val="75000"/>
              <a:buFont typeface="Symbol" charset="2"/>
              <a:buChar char=""/>
            </a:pPr>
            <a:r>
              <a:rPr b="0" lang="fr-FR" sz="1200" strike="noStrike" u="none">
                <a:solidFill>
                  <a:srgbClr val="000000"/>
                </a:solidFill>
                <a:effectLst/>
                <a:uFillTx/>
                <a:latin typeface="Arial"/>
              </a:rPr>
              <a:t>Second Outline Level</a:t>
            </a:r>
            <a:endParaRPr b="0" lang="en-US" sz="1200" strike="noStrike" u="none">
              <a:solidFill>
                <a:srgbClr val="ffffff"/>
              </a:solidFill>
              <a:effectLst/>
              <a:uFillTx/>
              <a:latin typeface="Arial"/>
            </a:endParaRPr>
          </a:p>
          <a:p>
            <a:pPr lvl="2" marL="1296000" indent="-288000">
              <a:lnSpc>
                <a:spcPct val="100000"/>
              </a:lnSpc>
              <a:spcBef>
                <a:spcPts val="850"/>
              </a:spcBef>
              <a:buClr>
                <a:srgbClr val="ffffff"/>
              </a:buClr>
              <a:buSzPct val="45000"/>
              <a:buFont typeface="Wingdings" charset="2"/>
              <a:buChar char=""/>
            </a:pPr>
            <a:r>
              <a:rPr b="0" lang="fr-FR" sz="1200" strike="noStrike" u="none">
                <a:solidFill>
                  <a:srgbClr val="000000"/>
                </a:solidFill>
                <a:effectLst/>
                <a:uFillTx/>
                <a:latin typeface="Arial"/>
              </a:rPr>
              <a:t>Third Outline Level</a:t>
            </a:r>
            <a:endParaRPr b="0" lang="en-US" sz="1200" strike="noStrike" u="none">
              <a:solidFill>
                <a:srgbClr val="ffffff"/>
              </a:solidFill>
              <a:effectLst/>
              <a:uFillTx/>
              <a:latin typeface="Arial"/>
            </a:endParaRPr>
          </a:p>
          <a:p>
            <a:pPr lvl="3" marL="1728000" indent="-216000">
              <a:lnSpc>
                <a:spcPct val="100000"/>
              </a:lnSpc>
              <a:spcBef>
                <a:spcPts val="567"/>
              </a:spcBef>
              <a:buClr>
                <a:srgbClr val="ffffff"/>
              </a:buClr>
              <a:buSzPct val="75000"/>
              <a:buFont typeface="Symbol" charset="2"/>
              <a:buChar char=""/>
            </a:pPr>
            <a:r>
              <a:rPr b="0" lang="fr-FR" sz="1200" strike="noStrike" u="none">
                <a:solidFill>
                  <a:srgbClr val="000000"/>
                </a:solidFill>
                <a:effectLst/>
                <a:uFillTx/>
                <a:latin typeface="Arial"/>
              </a:rPr>
              <a:t>Fourth Outline Level</a:t>
            </a:r>
            <a:endParaRPr b="0" lang="en-US" sz="1200" strike="noStrike" u="none">
              <a:solidFill>
                <a:srgbClr val="ffffff"/>
              </a:solidFill>
              <a:effectLst/>
              <a:uFillTx/>
              <a:latin typeface="Arial"/>
            </a:endParaRPr>
          </a:p>
          <a:p>
            <a:pPr lvl="4" marL="2160000" indent="-216000">
              <a:lnSpc>
                <a:spcPct val="100000"/>
              </a:lnSpc>
              <a:spcBef>
                <a:spcPts val="283"/>
              </a:spcBef>
              <a:buClr>
                <a:srgbClr val="ffffff"/>
              </a:buClr>
              <a:buSzPct val="45000"/>
              <a:buFont typeface="Wingdings" charset="2"/>
              <a:buChar char=""/>
            </a:pPr>
            <a:r>
              <a:rPr b="0" lang="fr-FR" sz="1200" strike="noStrike" u="none">
                <a:solidFill>
                  <a:srgbClr val="000000"/>
                </a:solidFill>
                <a:effectLst/>
                <a:uFillTx/>
                <a:latin typeface="Arial"/>
              </a:rPr>
              <a:t>Fifth Outline Level</a:t>
            </a:r>
            <a:endParaRPr b="0" lang="en-US" sz="1200" strike="noStrike" u="none">
              <a:solidFill>
                <a:srgbClr val="ffffff"/>
              </a:solidFill>
              <a:effectLst/>
              <a:uFillTx/>
              <a:latin typeface="Arial"/>
            </a:endParaRPr>
          </a:p>
          <a:p>
            <a:pPr lvl="5" marL="2592000" indent="-216000">
              <a:lnSpc>
                <a:spcPct val="100000"/>
              </a:lnSpc>
              <a:spcBef>
                <a:spcPts val="283"/>
              </a:spcBef>
              <a:buClr>
                <a:srgbClr val="ffffff"/>
              </a:buClr>
              <a:buSzPct val="45000"/>
              <a:buFont typeface="Wingdings" charset="2"/>
              <a:buChar char=""/>
            </a:pPr>
            <a:r>
              <a:rPr b="0" lang="fr-FR" sz="1200" strike="noStrike" u="none">
                <a:solidFill>
                  <a:srgbClr val="000000"/>
                </a:solidFill>
                <a:effectLst/>
                <a:uFillTx/>
                <a:latin typeface="Arial"/>
              </a:rPr>
              <a:t>Sixth Outline Level</a:t>
            </a:r>
            <a:endParaRPr b="0" lang="en-US" sz="1200" strike="noStrike" u="none">
              <a:solidFill>
                <a:srgbClr val="ffffff"/>
              </a:solidFill>
              <a:effectLst/>
              <a:uFillTx/>
              <a:latin typeface="Arial"/>
            </a:endParaRPr>
          </a:p>
          <a:p>
            <a:pPr lvl="6" marL="3024000" indent="-216000">
              <a:lnSpc>
                <a:spcPct val="100000"/>
              </a:lnSpc>
              <a:spcBef>
                <a:spcPts val="283"/>
              </a:spcBef>
              <a:buClr>
                <a:srgbClr val="ffffff"/>
              </a:buClr>
              <a:buSzPct val="45000"/>
              <a:buFont typeface="Wingdings" charset="2"/>
              <a:buChar char=""/>
            </a:pPr>
            <a:r>
              <a:rPr b="0" lang="fr-FR" sz="1200" strike="noStrike" u="none">
                <a:solidFill>
                  <a:srgbClr val="000000"/>
                </a:solidFill>
                <a:effectLst/>
                <a:uFillTx/>
                <a:latin typeface="Arial"/>
              </a:rPr>
              <a:t>Seventh Outline Level</a:t>
            </a:r>
            <a:endParaRPr b="0" lang="en-US" sz="1200" strike="noStrike" u="none">
              <a:solidFill>
                <a:srgbClr val="ffffff"/>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60" name="Google Shape;127;p26"/>
          <p:cNvSpPr/>
          <p:nvPr/>
        </p:nvSpPr>
        <p:spPr>
          <a:xfrm>
            <a:off x="0" y="-10440"/>
            <a:ext cx="9142920" cy="1179720"/>
          </a:xfrm>
          <a:prstGeom prst="rect">
            <a:avLst/>
          </a:prstGeom>
          <a:solidFill>
            <a:schemeClr val="accent2"/>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1" name="PlaceHolder 1"/>
          <p:cNvSpPr>
            <a:spLocks noGrp="1"/>
          </p:cNvSpPr>
          <p:nvPr>
            <p:ph type="title"/>
          </p:nvPr>
        </p:nvSpPr>
        <p:spPr>
          <a:xfrm>
            <a:off x="713160" y="539640"/>
            <a:ext cx="7716600" cy="481320"/>
          </a:xfrm>
          <a:prstGeom prst="rect">
            <a:avLst/>
          </a:prstGeom>
          <a:noFill/>
          <a:ln w="0">
            <a:noFill/>
          </a:ln>
        </p:spPr>
        <p:txBody>
          <a:bodyPr lIns="91440" rIns="91440" tIns="91440" bIns="91440" anchor="t">
            <a:noAutofit/>
          </a:bodyPr>
          <a:p>
            <a:pPr indent="0">
              <a:lnSpc>
                <a:spcPct val="100000"/>
              </a:lnSpc>
              <a:buNone/>
              <a:tabLst>
                <a:tab algn="l" pos="0"/>
              </a:tabLst>
            </a:pPr>
            <a:r>
              <a:rPr b="0" lang="fr-FR" sz="2200" strike="noStrike" u="none">
                <a:solidFill>
                  <a:schemeClr val="dk1"/>
                </a:solidFill>
                <a:effectLst/>
                <a:uFillTx/>
                <a:latin typeface="Arial"/>
              </a:rPr>
              <a:t>Click to edit the title text format</a:t>
            </a:r>
            <a:endParaRPr b="0" lang="en-US" sz="2200" strike="noStrike" u="none">
              <a:solidFill>
                <a:srgbClr val="000000"/>
              </a:solidFill>
              <a:effectLst/>
              <a:uFillTx/>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62" name="Google Shape;130;p27"/>
          <p:cNvSpPr/>
          <p:nvPr/>
        </p:nvSpPr>
        <p:spPr>
          <a:xfrm>
            <a:off x="0" y="-10440"/>
            <a:ext cx="9142920" cy="1179720"/>
          </a:xfrm>
          <a:prstGeom prst="rect">
            <a:avLst/>
          </a:prstGeom>
          <a:solidFill>
            <a:schemeClr val="accent2"/>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3" name="PlaceHolder 1"/>
          <p:cNvSpPr>
            <a:spLocks noGrp="1"/>
          </p:cNvSpPr>
          <p:nvPr>
            <p:ph type="title"/>
          </p:nvPr>
        </p:nvSpPr>
        <p:spPr>
          <a:xfrm>
            <a:off x="728640" y="539640"/>
            <a:ext cx="3346560" cy="481320"/>
          </a:xfrm>
          <a:prstGeom prst="rect">
            <a:avLst/>
          </a:prstGeom>
          <a:noFill/>
          <a:ln w="0">
            <a:noFill/>
          </a:ln>
        </p:spPr>
        <p:txBody>
          <a:bodyPr lIns="91440" rIns="91440" tIns="91440" bIns="91440" anchor="t">
            <a:noAutofit/>
          </a:bodyPr>
          <a:p>
            <a:pPr indent="0">
              <a:lnSpc>
                <a:spcPct val="100000"/>
              </a:lnSpc>
              <a:buNone/>
              <a:tabLst>
                <a:tab algn="l" pos="0"/>
              </a:tabLst>
            </a:pPr>
            <a:r>
              <a:rPr b="0" lang="fr-FR" sz="2200" strike="noStrike" u="none">
                <a:solidFill>
                  <a:schemeClr val="dk1"/>
                </a:solidFill>
                <a:effectLst/>
                <a:uFillTx/>
                <a:latin typeface="Arial"/>
              </a:rPr>
              <a:t>Click to edit the title text format</a:t>
            </a:r>
            <a:endParaRPr b="0" lang="en-US" sz="2200" strike="noStrike" u="none">
              <a:solidFill>
                <a:srgbClr val="000000"/>
              </a:solidFill>
              <a:effectLst/>
              <a:uFillTx/>
              <a:latin typeface="Arial"/>
            </a:endParaRPr>
          </a:p>
        </p:txBody>
      </p:sp>
      <p:sp>
        <p:nvSpPr>
          <p:cNvPr id="64" name="PlaceHolder 2"/>
          <p:cNvSpPr>
            <a:spLocks noGrp="1"/>
          </p:cNvSpPr>
          <p:nvPr>
            <p:ph type="title"/>
          </p:nvPr>
        </p:nvSpPr>
        <p:spPr>
          <a:xfrm>
            <a:off x="4977720" y="539640"/>
            <a:ext cx="3457440" cy="481320"/>
          </a:xfrm>
          <a:prstGeom prst="rect">
            <a:avLst/>
          </a:prstGeom>
          <a:noFill/>
          <a:ln w="0">
            <a:noFill/>
          </a:ln>
        </p:spPr>
        <p:txBody>
          <a:bodyPr lIns="91440" rIns="91440" tIns="91440" bIns="91440" anchor="t">
            <a:noAutofit/>
          </a:bodyPr>
          <a:p>
            <a:pPr indent="0">
              <a:lnSpc>
                <a:spcPct val="100000"/>
              </a:lnSpc>
              <a:buNone/>
              <a:tabLst>
                <a:tab algn="l" pos="0"/>
              </a:tabLst>
            </a:pPr>
            <a:r>
              <a:rPr b="0" lang="fr-FR" sz="2200" strike="noStrike" u="none">
                <a:solidFill>
                  <a:schemeClr val="dk1"/>
                </a:solidFill>
                <a:effectLst/>
                <a:uFillTx/>
                <a:latin typeface="Arial"/>
              </a:rPr>
              <a:t>Click to edit the title text format</a:t>
            </a:r>
            <a:endParaRPr b="0" lang="en-US" sz="2200" strike="noStrike" u="none">
              <a:solidFill>
                <a:srgbClr val="000000"/>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chemeClr val="lt1"/>
        </a:solidFill>
      </p:bgPr>
    </p:bg>
    <p:spTree>
      <p:nvGrpSpPr>
        <p:cNvPr id="1" name=""/>
        <p:cNvGrpSpPr/>
        <p:nvPr/>
      </p:nvGrpSpPr>
      <p:grpSpPr>
        <a:xfrm>
          <a:off x="0" y="0"/>
          <a:ext cx="0" cy="0"/>
          <a:chOff x="0" y="0"/>
          <a:chExt cx="0" cy="0"/>
        </a:xfrm>
      </p:grpSpPr>
      <p:sp>
        <p:nvSpPr>
          <p:cNvPr id="5" name="Google Shape;9;p2"/>
          <p:cNvSpPr/>
          <p:nvPr/>
        </p:nvSpPr>
        <p:spPr>
          <a:xfrm flipH="1" rot="10800000">
            <a:off x="118440" y="120240"/>
            <a:ext cx="8907120" cy="4730760"/>
          </a:xfrm>
          <a:prstGeom prst="roundRect">
            <a:avLst>
              <a:gd name="adj" fmla="val 1779"/>
            </a:avLst>
          </a:prstGeom>
          <a:solidFill>
            <a:schemeClr val="dk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ffffff"/>
              </a:solidFill>
              <a:effectLst/>
              <a:uFillTx/>
              <a:latin typeface="OpenSymbol"/>
            </a:endParaRPr>
          </a:p>
        </p:txBody>
      </p:sp>
      <p:sp>
        <p:nvSpPr>
          <p:cNvPr id="6" name="PlaceHolder 1"/>
          <p:cNvSpPr>
            <a:spLocks noGrp="1"/>
          </p:cNvSpPr>
          <p:nvPr>
            <p:ph type="title"/>
          </p:nvPr>
        </p:nvSpPr>
        <p:spPr>
          <a:xfrm>
            <a:off x="713160" y="1066680"/>
            <a:ext cx="5406840" cy="1661400"/>
          </a:xfrm>
          <a:prstGeom prst="rect">
            <a:avLst/>
          </a:prstGeom>
          <a:noFill/>
          <a:ln w="0">
            <a:noFill/>
          </a:ln>
        </p:spPr>
        <p:txBody>
          <a:bodyPr lIns="91440" rIns="91440" tIns="91440" bIns="91440" anchor="b">
            <a:noAutofit/>
          </a:bodyPr>
          <a:p>
            <a:pPr indent="0">
              <a:lnSpc>
                <a:spcPct val="100000"/>
              </a:lnSpc>
              <a:buNone/>
              <a:tabLst>
                <a:tab algn="l" pos="0"/>
              </a:tabLst>
            </a:pPr>
            <a:r>
              <a:rPr b="0" lang="fr-FR" sz="6000" strike="noStrike" u="none">
                <a:solidFill>
                  <a:schemeClr val="dk1"/>
                </a:solidFill>
                <a:effectLst/>
                <a:uFillTx/>
                <a:latin typeface="Arial"/>
              </a:rPr>
              <a:t>Click to edit the title text format</a:t>
            </a:r>
            <a:endParaRPr b="0" lang="en-US" sz="6000" strike="noStrike" u="none">
              <a:solidFill>
                <a:srgbClr val="000000"/>
              </a:solidFill>
              <a:effectLst/>
              <a:uFillTx/>
              <a:latin typeface="Arial"/>
            </a:endParaRPr>
          </a:p>
        </p:txBody>
      </p:sp>
      <p:sp>
        <p:nvSpPr>
          <p:cNvPr id="7" name="PlaceHolder 2"/>
          <p:cNvSpPr>
            <a:spLocks noGrp="1"/>
          </p:cNvSpPr>
          <p:nvPr>
            <p:ph type="body"/>
          </p:nvPr>
        </p:nvSpPr>
        <p:spPr>
          <a:xfrm>
            <a:off x="457200" y="1203480"/>
            <a:ext cx="8228520" cy="2982240"/>
          </a:xfrm>
          <a:prstGeom prst="rect">
            <a:avLst/>
          </a:prstGeom>
          <a:noFill/>
          <a:ln w="0">
            <a:noFill/>
          </a:ln>
        </p:spPr>
        <p:txBody>
          <a:bodyPr lIns="0" rIns="0" tIns="0" bIns="0" anchor="t">
            <a:normAutofit/>
          </a:bodyPr>
          <a:p>
            <a:pPr marL="432000" indent="-324000">
              <a:lnSpc>
                <a:spcPct val="100000"/>
              </a:lnSpc>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en-US" sz="14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en-US" sz="14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en-US" sz="14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en-US" sz="14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en-US" sz="20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en-US" sz="20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en-US" sz="2000" strike="noStrike" u="none">
              <a:solidFill>
                <a:srgbClr val="000000"/>
              </a:solidFill>
              <a:effectLst/>
              <a:uFillTx/>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rgbClr val="000000"/>
        </a:solidFill>
      </p:bgPr>
    </p:bg>
    <p:spTree>
      <p:nvGrpSpPr>
        <p:cNvPr id="1" name=""/>
        <p:cNvGrpSpPr/>
        <p:nvPr/>
      </p:nvGrpSpPr>
      <p:grpSpPr>
        <a:xfrm>
          <a:off x="0" y="0"/>
          <a:ext cx="0" cy="0"/>
          <a:chOff x="0" y="0"/>
          <a:chExt cx="0" cy="0"/>
        </a:xfrm>
      </p:grpSpPr>
      <p:sp>
        <p:nvSpPr>
          <p:cNvPr id="8" name="Google Shape;33;p7"/>
          <p:cNvSpPr/>
          <p:nvPr/>
        </p:nvSpPr>
        <p:spPr>
          <a:xfrm flipH="1" rot="10800000">
            <a:off x="118440" y="120240"/>
            <a:ext cx="8907120" cy="4730760"/>
          </a:xfrm>
          <a:prstGeom prst="roundRect">
            <a:avLst>
              <a:gd name="adj" fmla="val 1779"/>
            </a:avLst>
          </a:prstGeom>
          <a:solidFill>
            <a:schemeClr val="lt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9" name="PlaceHolder 1"/>
          <p:cNvSpPr>
            <a:spLocks noGrp="1"/>
          </p:cNvSpPr>
          <p:nvPr>
            <p:ph type="title"/>
          </p:nvPr>
        </p:nvSpPr>
        <p:spPr>
          <a:xfrm>
            <a:off x="713160" y="448200"/>
            <a:ext cx="3680280" cy="574920"/>
          </a:xfrm>
          <a:prstGeom prst="rect">
            <a:avLst/>
          </a:prstGeom>
          <a:noFill/>
          <a:ln w="0">
            <a:noFill/>
          </a:ln>
        </p:spPr>
        <p:txBody>
          <a:bodyPr lIns="91440" rIns="91440" tIns="91440" bIns="91440" anchor="t">
            <a:noAutofit/>
          </a:bodyPr>
          <a:p>
            <a:pPr indent="0">
              <a:lnSpc>
                <a:spcPct val="100000"/>
              </a:lnSpc>
              <a:buNone/>
              <a:tabLst>
                <a:tab algn="l" pos="0"/>
              </a:tabLst>
            </a:pPr>
            <a:r>
              <a:rPr b="0" lang="fr-FR" sz="2600" strike="noStrike" u="none">
                <a:solidFill>
                  <a:schemeClr val="dk1"/>
                </a:solidFill>
                <a:effectLst/>
                <a:uFillTx/>
                <a:latin typeface="Arial"/>
              </a:rPr>
              <a:t>Click to edit the title text format</a:t>
            </a:r>
            <a:endParaRPr b="0" lang="en-US" sz="2600" strike="noStrike" u="none">
              <a:solidFill>
                <a:srgbClr val="ffffff"/>
              </a:solidFill>
              <a:effectLst/>
              <a:uFillTx/>
              <a:latin typeface="Arial"/>
            </a:endParaRPr>
          </a:p>
        </p:txBody>
      </p:sp>
      <p:sp>
        <p:nvSpPr>
          <p:cNvPr id="10" name="PlaceHolder 2"/>
          <p:cNvSpPr>
            <a:spLocks noGrp="1"/>
          </p:cNvSpPr>
          <p:nvPr>
            <p:ph type="body"/>
          </p:nvPr>
        </p:nvSpPr>
        <p:spPr>
          <a:xfrm>
            <a:off x="4709520" y="445680"/>
            <a:ext cx="3720240" cy="4250880"/>
          </a:xfrm>
          <a:prstGeom prst="rect">
            <a:avLst/>
          </a:prstGeom>
          <a:noFill/>
          <a:ln w="0">
            <a:noFill/>
          </a:ln>
        </p:spPr>
        <p:txBody>
          <a:bodyPr lIns="90000" rIns="90000" tIns="45000" bIns="45000" anchor="t">
            <a:normAutofit fontScale="92500" lnSpcReduction="19999"/>
          </a:bodyPr>
          <a:p>
            <a:pPr marL="432000" indent="-324000">
              <a:lnSpc>
                <a:spcPct val="100000"/>
              </a:lnSpc>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en-US" sz="1800" strike="noStrike" u="none">
              <a:solidFill>
                <a:srgbClr val="ffffff"/>
              </a:solidFill>
              <a:effectLst/>
              <a:uFillTx/>
              <a:latin typeface="Arial"/>
            </a:endParaRPr>
          </a:p>
          <a:p>
            <a:pPr lvl="1" marL="864000" indent="-324000">
              <a:lnSpc>
                <a:spcPct val="100000"/>
              </a:lnSpc>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en-US" sz="1800" strike="noStrike" u="none">
              <a:solidFill>
                <a:srgbClr val="ffffff"/>
              </a:solidFill>
              <a:effectLst/>
              <a:uFillTx/>
              <a:latin typeface="Arial"/>
            </a:endParaRPr>
          </a:p>
          <a:p>
            <a:pPr lvl="2" marL="1296000" indent="-288000">
              <a:lnSpc>
                <a:spcPct val="100000"/>
              </a:lnSpc>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en-US" sz="1800" strike="noStrike" u="none">
              <a:solidFill>
                <a:srgbClr val="ffffff"/>
              </a:solidFill>
              <a:effectLst/>
              <a:uFillTx/>
              <a:latin typeface="Arial"/>
            </a:endParaRPr>
          </a:p>
          <a:p>
            <a:pPr lvl="3" marL="1728000" indent="-216000">
              <a:lnSpc>
                <a:spcPct val="100000"/>
              </a:lnSpc>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en-US" sz="1800" strike="noStrike" u="none">
              <a:solidFill>
                <a:srgbClr val="ffffff"/>
              </a:solidFill>
              <a:effectLst/>
              <a:uFillTx/>
              <a:latin typeface="Arial"/>
            </a:endParaRPr>
          </a:p>
          <a:p>
            <a:pPr lvl="4" marL="2160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en-US" sz="1800" strike="noStrike" u="none">
              <a:solidFill>
                <a:srgbClr val="ffffff"/>
              </a:solidFill>
              <a:effectLst/>
              <a:uFillTx/>
              <a:latin typeface="Arial"/>
            </a:endParaRPr>
          </a:p>
          <a:p>
            <a:pPr lvl="5" marL="2592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en-US" sz="1800" strike="noStrike" u="none">
              <a:solidFill>
                <a:srgbClr val="ffffff"/>
              </a:solidFill>
              <a:effectLst/>
              <a:uFillTx/>
              <a:latin typeface="Arial"/>
            </a:endParaRPr>
          </a:p>
          <a:p>
            <a:pPr lvl="6" marL="3024000" indent="-216000">
              <a:lnSpc>
                <a:spcPct val="100000"/>
              </a:lnSpc>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en-US" sz="1800" strike="noStrike" u="none">
              <a:solidFill>
                <a:srgbClr val="ffffff"/>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lt1"/>
        </a:solidFill>
      </p:bgPr>
    </p:bg>
    <p:spTree>
      <p:nvGrpSpPr>
        <p:cNvPr id="1" name=""/>
        <p:cNvGrpSpPr/>
        <p:nvPr/>
      </p:nvGrpSpPr>
      <p:grpSpPr>
        <a:xfrm>
          <a:off x="0" y="0"/>
          <a:ext cx="0" cy="0"/>
          <a:chOff x="0" y="0"/>
          <a:chExt cx="0" cy="0"/>
        </a:xfrm>
      </p:grpSpPr>
      <p:sp>
        <p:nvSpPr>
          <p:cNvPr id="11" name="Google Shape;38;p8"/>
          <p:cNvSpPr/>
          <p:nvPr/>
        </p:nvSpPr>
        <p:spPr>
          <a:xfrm flipH="1" rot="10800000">
            <a:off x="118440" y="120240"/>
            <a:ext cx="8907120" cy="4730760"/>
          </a:xfrm>
          <a:prstGeom prst="roundRect">
            <a:avLst>
              <a:gd name="adj" fmla="val 1779"/>
            </a:avLst>
          </a:prstGeom>
          <a:solidFill>
            <a:schemeClr val="dk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ffffff"/>
              </a:solidFill>
              <a:effectLst/>
              <a:uFillTx/>
              <a:latin typeface="OpenSymbol"/>
            </a:endParaRPr>
          </a:p>
        </p:txBody>
      </p:sp>
      <p:sp>
        <p:nvSpPr>
          <p:cNvPr id="12" name="PlaceHolder 1"/>
          <p:cNvSpPr>
            <a:spLocks noGrp="1"/>
          </p:cNvSpPr>
          <p:nvPr>
            <p:ph type="title"/>
          </p:nvPr>
        </p:nvSpPr>
        <p:spPr>
          <a:xfrm>
            <a:off x="2318040" y="1307160"/>
            <a:ext cx="4507200" cy="2528280"/>
          </a:xfrm>
          <a:prstGeom prst="rect">
            <a:avLst/>
          </a:prstGeom>
          <a:noFill/>
          <a:ln w="0">
            <a:noFill/>
          </a:ln>
        </p:spPr>
        <p:txBody>
          <a:bodyPr lIns="91440" rIns="91440" tIns="91440" bIns="91440" anchor="ctr">
            <a:noAutofit/>
          </a:bodyPr>
          <a:p>
            <a:pPr indent="0">
              <a:lnSpc>
                <a:spcPct val="100000"/>
              </a:lnSpc>
              <a:buNone/>
              <a:tabLst>
                <a:tab algn="l" pos="0"/>
              </a:tabLst>
            </a:pPr>
            <a:r>
              <a:rPr b="0" lang="fr-FR" sz="6000" strike="noStrike" u="none">
                <a:solidFill>
                  <a:schemeClr val="dk1"/>
                </a:solidFill>
                <a:effectLst/>
                <a:uFillTx/>
                <a:latin typeface="Arial"/>
              </a:rPr>
              <a:t>Click to edit the title text format</a:t>
            </a:r>
            <a:endParaRPr b="0" lang="en-US" sz="6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lt1"/>
        </a:solidFill>
      </p:bgPr>
    </p:bg>
    <p:spTree>
      <p:nvGrpSpPr>
        <p:cNvPr id="1" name=""/>
        <p:cNvGrpSpPr/>
        <p:nvPr/>
      </p:nvGrpSpPr>
      <p:grpSpPr>
        <a:xfrm>
          <a:off x="0" y="0"/>
          <a:ext cx="0" cy="0"/>
          <a:chOff x="0" y="0"/>
          <a:chExt cx="0" cy="0"/>
        </a:xfrm>
      </p:grpSpPr>
      <p:sp>
        <p:nvSpPr>
          <p:cNvPr id="13" name="Google Shape;41;p9"/>
          <p:cNvSpPr/>
          <p:nvPr/>
        </p:nvSpPr>
        <p:spPr>
          <a:xfrm flipH="1" rot="10800000">
            <a:off x="118440" y="120240"/>
            <a:ext cx="8907120" cy="4730760"/>
          </a:xfrm>
          <a:prstGeom prst="roundRect">
            <a:avLst>
              <a:gd name="adj" fmla="val 1779"/>
            </a:avLst>
          </a:prstGeom>
          <a:solidFill>
            <a:schemeClr val="dk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ffffff"/>
              </a:solidFill>
              <a:effectLst/>
              <a:uFillTx/>
              <a:latin typeface="OpenSymbol"/>
            </a:endParaRPr>
          </a:p>
        </p:txBody>
      </p:sp>
      <p:sp>
        <p:nvSpPr>
          <p:cNvPr id="14" name="PlaceHolder 1"/>
          <p:cNvSpPr>
            <a:spLocks noGrp="1"/>
          </p:cNvSpPr>
          <p:nvPr>
            <p:ph type="title"/>
          </p:nvPr>
        </p:nvSpPr>
        <p:spPr>
          <a:xfrm>
            <a:off x="2135520" y="1189080"/>
            <a:ext cx="4871880" cy="1963440"/>
          </a:xfrm>
          <a:prstGeom prst="rect">
            <a:avLst/>
          </a:prstGeom>
          <a:noFill/>
          <a:ln w="0">
            <a:noFill/>
          </a:ln>
        </p:spPr>
        <p:txBody>
          <a:bodyPr lIns="91440" rIns="91440" tIns="91440" bIns="91440" anchor="b">
            <a:noAutofit/>
          </a:bodyPr>
          <a:p>
            <a:pPr indent="0">
              <a:lnSpc>
                <a:spcPct val="100000"/>
              </a:lnSpc>
              <a:buNone/>
              <a:tabLst>
                <a:tab algn="l" pos="0"/>
              </a:tabLst>
            </a:pPr>
            <a:r>
              <a:rPr b="0" lang="fr-FR" sz="6000" strike="noStrike" u="none">
                <a:solidFill>
                  <a:schemeClr val="dk1"/>
                </a:solidFill>
                <a:effectLst/>
                <a:uFillTx/>
                <a:latin typeface="Arial"/>
              </a:rPr>
              <a:t>Click to edit the title text format</a:t>
            </a:r>
            <a:endParaRPr b="0" lang="en-US" sz="60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lt1"/>
        </a:solidFill>
      </p:bgPr>
    </p:bg>
    <p:spTree>
      <p:nvGrpSpPr>
        <p:cNvPr id="1" name=""/>
        <p:cNvGrpSpPr/>
        <p:nvPr/>
      </p:nvGrpSpPr>
      <p:grpSpPr>
        <a:xfrm>
          <a:off x="0" y="0"/>
          <a:ext cx="0" cy="0"/>
          <a:chOff x="0" y="0"/>
          <a:chExt cx="0" cy="0"/>
        </a:xfrm>
      </p:grpSpPr>
      <p:sp>
        <p:nvSpPr>
          <p:cNvPr id="15" name="PlaceHolder 1"/>
          <p:cNvSpPr>
            <a:spLocks noGrp="1"/>
          </p:cNvSpPr>
          <p:nvPr>
            <p:ph type="body"/>
          </p:nvPr>
        </p:nvSpPr>
        <p:spPr>
          <a:xfrm>
            <a:off x="0" y="0"/>
            <a:ext cx="9142920" cy="5142600"/>
          </a:xfrm>
          <a:prstGeom prst="rect">
            <a:avLst/>
          </a:prstGeom>
          <a:noFill/>
          <a:ln w="0">
            <a:noFill/>
          </a:ln>
        </p:spPr>
        <p:txBody>
          <a:bodyPr lIns="90000" rIns="90000" tIns="45000" bIns="45000" anchor="t">
            <a:normAutofit/>
          </a:bodyPr>
          <a:p>
            <a:pPr marL="432000" indent="-324000">
              <a:lnSpc>
                <a:spcPct val="100000"/>
              </a:lnSpc>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en-US" sz="1800" strike="noStrike" u="none">
              <a:solidFill>
                <a:srgbClr val="000000"/>
              </a:solidFill>
              <a:effectLst/>
              <a:uFillTx/>
              <a:latin typeface="Arial"/>
            </a:endParaRPr>
          </a:p>
          <a:p>
            <a:pPr lvl="1" marL="864000" indent="-324000">
              <a:lnSpc>
                <a:spcPct val="100000"/>
              </a:lnSpc>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en-US" sz="1800" strike="noStrike" u="none">
              <a:solidFill>
                <a:srgbClr val="000000"/>
              </a:solidFill>
              <a:effectLst/>
              <a:uFillTx/>
              <a:latin typeface="Arial"/>
            </a:endParaRPr>
          </a:p>
          <a:p>
            <a:pPr lvl="2" marL="1296000" indent="-288000">
              <a:lnSpc>
                <a:spcPct val="100000"/>
              </a:lnSpc>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en-US" sz="1800" strike="noStrike" u="none">
              <a:solidFill>
                <a:srgbClr val="000000"/>
              </a:solidFill>
              <a:effectLst/>
              <a:uFillTx/>
              <a:latin typeface="Arial"/>
            </a:endParaRPr>
          </a:p>
          <a:p>
            <a:pPr lvl="3" marL="1728000" indent="-216000">
              <a:lnSpc>
                <a:spcPct val="100000"/>
              </a:lnSpc>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en-US" sz="1800" strike="noStrike" u="none">
              <a:solidFill>
                <a:srgbClr val="000000"/>
              </a:solidFill>
              <a:effectLst/>
              <a:uFillTx/>
              <a:latin typeface="Arial"/>
            </a:endParaRPr>
          </a:p>
          <a:p>
            <a:pPr lvl="4" marL="2160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en-US" sz="1800" strike="noStrike" u="none">
              <a:solidFill>
                <a:srgbClr val="000000"/>
              </a:solidFill>
              <a:effectLst/>
              <a:uFillTx/>
              <a:latin typeface="Arial"/>
            </a:endParaRPr>
          </a:p>
          <a:p>
            <a:pPr lvl="5" marL="2592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en-US" sz="1800" strike="noStrike" u="none">
              <a:solidFill>
                <a:srgbClr val="000000"/>
              </a:solidFill>
              <a:effectLst/>
              <a:uFillTx/>
              <a:latin typeface="Arial"/>
            </a:endParaRPr>
          </a:p>
          <a:p>
            <a:pPr lvl="6" marL="3024000" indent="-216000">
              <a:lnSpc>
                <a:spcPct val="100000"/>
              </a:lnSpc>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en-US" sz="1800" strike="noStrike" u="none">
              <a:solidFill>
                <a:srgbClr val="000000"/>
              </a:solidFill>
              <a:effectLst/>
              <a:uFillTx/>
              <a:latin typeface="Arial"/>
            </a:endParaRPr>
          </a:p>
        </p:txBody>
      </p:sp>
      <p:sp>
        <p:nvSpPr>
          <p:cNvPr id="16" name="PlaceHolder 2"/>
          <p:cNvSpPr>
            <a:spLocks noGrp="1"/>
          </p:cNvSpPr>
          <p:nvPr>
            <p:ph type="title"/>
          </p:nvPr>
        </p:nvSpPr>
        <p:spPr>
          <a:xfrm>
            <a:off x="720000" y="4014360"/>
            <a:ext cx="7702920" cy="571680"/>
          </a:xfrm>
          <a:prstGeom prst="rect">
            <a:avLst/>
          </a:prstGeom>
          <a:solidFill>
            <a:srgbClr val="000000"/>
          </a:solidFill>
          <a:ln w="0">
            <a:noFill/>
          </a:ln>
        </p:spPr>
        <p:txBody>
          <a:bodyPr lIns="91440" rIns="91440" tIns="91440" bIns="91440" anchor="ctr">
            <a:noAutofit/>
          </a:bodyPr>
          <a:p>
            <a:pPr indent="0">
              <a:lnSpc>
                <a:spcPct val="100000"/>
              </a:lnSpc>
              <a:buNone/>
              <a:tabLst>
                <a:tab algn="l" pos="0"/>
              </a:tabLst>
            </a:pPr>
            <a:r>
              <a:rPr b="0" lang="fr-FR" sz="1800" strike="noStrike" u="none">
                <a:solidFill>
                  <a:schemeClr val="dk1"/>
                </a:solidFill>
                <a:effectLst/>
                <a:uFillTx/>
                <a:latin typeface="Arial"/>
              </a:rPr>
              <a:t>Click to edit the title text format</a:t>
            </a:r>
            <a:endParaRPr b="0" lang="en-US" sz="1800" strike="noStrike" u="none">
              <a:solidFill>
                <a:srgbClr val="ffffff"/>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sp>
        <p:nvSpPr>
          <p:cNvPr id="17" name="Google Shape;48;p11"/>
          <p:cNvSpPr/>
          <p:nvPr/>
        </p:nvSpPr>
        <p:spPr>
          <a:xfrm flipH="1" rot="10800000">
            <a:off x="118440" y="120240"/>
            <a:ext cx="8907120" cy="4730760"/>
          </a:xfrm>
          <a:prstGeom prst="roundRect">
            <a:avLst>
              <a:gd name="adj" fmla="val 1779"/>
            </a:avLst>
          </a:prstGeom>
          <a:solidFill>
            <a:schemeClr val="dk1"/>
          </a:solidFill>
          <a:ln w="0">
            <a:noFill/>
          </a:ln>
        </p:spPr>
        <p:style>
          <a:lnRef idx="0"/>
          <a:fillRef idx="0"/>
          <a:effectRef idx="0"/>
          <a:fontRef idx="minor"/>
        </p:style>
        <p:txBody>
          <a:bodyPr lIns="90000" rIns="90000" tIns="91440" bIns="91440" anchor="ctr">
            <a:noAutofit/>
          </a:bodyPr>
          <a:p>
            <a:pPr algn="ctr" defTabSz="914400">
              <a:lnSpc>
                <a:spcPct val="100000"/>
              </a:lnSpc>
              <a:tabLst>
                <a:tab algn="l" pos="0"/>
              </a:tabLst>
            </a:pPr>
            <a:endParaRPr b="0" lang="en-US" sz="1800" strike="noStrike" u="none">
              <a:solidFill>
                <a:srgbClr val="ffffff"/>
              </a:solidFill>
              <a:effectLst/>
              <a:uFillTx/>
              <a:latin typeface="OpenSymbol"/>
            </a:endParaRPr>
          </a:p>
        </p:txBody>
      </p:sp>
      <p:sp>
        <p:nvSpPr>
          <p:cNvPr id="18" name="PlaceHolder 1"/>
          <p:cNvSpPr>
            <a:spLocks noGrp="1"/>
          </p:cNvSpPr>
          <p:nvPr>
            <p:ph type="title"/>
          </p:nvPr>
        </p:nvSpPr>
        <p:spPr>
          <a:xfrm>
            <a:off x="1284120" y="1288080"/>
            <a:ext cx="6575040" cy="1525680"/>
          </a:xfrm>
          <a:prstGeom prst="rect">
            <a:avLst/>
          </a:prstGeom>
          <a:noFill/>
          <a:ln w="0">
            <a:noFill/>
          </a:ln>
        </p:spPr>
        <p:txBody>
          <a:bodyPr lIns="91440" rIns="91440" tIns="91440" bIns="91440" anchor="b">
            <a:noAutofit/>
          </a:bodyPr>
          <a:p>
            <a:pPr indent="0" algn="ctr">
              <a:lnSpc>
                <a:spcPct val="100000"/>
              </a:lnSpc>
              <a:buNone/>
              <a:tabLst>
                <a:tab algn="l" pos="0"/>
              </a:tabLst>
            </a:pPr>
            <a:r>
              <a:rPr b="0" lang="fr-FR" sz="6000" strike="noStrike" u="none">
                <a:solidFill>
                  <a:schemeClr val="lt1"/>
                </a:solidFill>
                <a:effectLst/>
                <a:uFillTx/>
                <a:latin typeface="Inter Medium"/>
                <a:ea typeface="Inter Medium"/>
              </a:rPr>
              <a:t>xx%</a:t>
            </a:r>
            <a:endParaRPr b="0" lang="en-US" sz="6000" strike="noStrike" u="none">
              <a:solidFill>
                <a:srgbClr val="000000"/>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3.xml"/><Relationship Id="rId3" Type="http://schemas.openxmlformats.org/officeDocument/2006/relationships/slideLayout" Target="../slideLayouts/slideLayout24.xml"/><Relationship Id="rId4" Type="http://schemas.openxmlformats.org/officeDocument/2006/relationships/slideLayout" Target="../slideLayouts/slideLayout25.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2"/>
    <p:sldLayoutId id="2147483673" r:id="rId3"/>
    <p:sldLayoutId id="2147483674"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9.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8.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2.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8.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 name="PlaceHolder 1"/>
          <p:cNvSpPr>
            <a:spLocks noGrp="1"/>
          </p:cNvSpPr>
          <p:nvPr>
            <p:ph type="title"/>
          </p:nvPr>
        </p:nvSpPr>
        <p:spPr>
          <a:xfrm>
            <a:off x="714240" y="1066680"/>
            <a:ext cx="5409000" cy="1665720"/>
          </a:xfrm>
          <a:prstGeom prst="rect">
            <a:avLst/>
          </a:prstGeom>
          <a:noFill/>
          <a:ln w="0">
            <a:noFill/>
          </a:ln>
        </p:spPr>
        <p:txBody>
          <a:bodyPr lIns="91440" rIns="91440" tIns="91440" bIns="91440" anchor="b">
            <a:normAutofit/>
          </a:bodyPr>
          <a:p>
            <a:pPr indent="0">
              <a:lnSpc>
                <a:spcPct val="80000"/>
              </a:lnSpc>
              <a:buNone/>
              <a:tabLst>
                <a:tab algn="l" pos="0"/>
              </a:tabLst>
            </a:pPr>
            <a:r>
              <a:rPr b="0" lang="en-US" sz="6000" strike="noStrike" u="none">
                <a:solidFill>
                  <a:schemeClr val="lt1"/>
                </a:solidFill>
                <a:effectLst/>
                <a:uFillTx/>
                <a:latin typeface="Inter Medium"/>
                <a:ea typeface="Inter Medium"/>
              </a:rPr>
              <a:t>FieldChartOCR</a:t>
            </a:r>
            <a:endParaRPr b="0" lang="en-US" sz="6000" strike="noStrike" u="none">
              <a:solidFill>
                <a:srgbClr val="000000"/>
              </a:solidFill>
              <a:effectLst/>
              <a:uFillTx/>
              <a:latin typeface="Arial"/>
            </a:endParaRPr>
          </a:p>
        </p:txBody>
      </p:sp>
      <p:sp>
        <p:nvSpPr>
          <p:cNvPr id="66" name="PlaceHolder 2"/>
          <p:cNvSpPr>
            <a:spLocks noGrp="1"/>
          </p:cNvSpPr>
          <p:nvPr>
            <p:ph type="subTitle"/>
          </p:nvPr>
        </p:nvSpPr>
        <p:spPr>
          <a:xfrm>
            <a:off x="714240" y="3390840"/>
            <a:ext cx="6352200" cy="427680"/>
          </a:xfrm>
          <a:prstGeom prst="rect">
            <a:avLst/>
          </a:prstGeom>
          <a:noFill/>
          <a:ln w="0">
            <a:noFill/>
          </a:ln>
        </p:spPr>
        <p:txBody>
          <a:bodyPr lIns="91440" rIns="91440" tIns="91440" bIns="91440" anchor="t">
            <a:normAutofit/>
          </a:bodyPr>
          <a:p>
            <a:pPr indent="0">
              <a:lnSpc>
                <a:spcPct val="100000"/>
              </a:lnSpc>
              <a:buNone/>
              <a:tabLst>
                <a:tab algn="l" pos="0"/>
              </a:tabLst>
            </a:pPr>
            <a:r>
              <a:rPr b="0" lang="en-US" sz="1600" strike="noStrike" u="none">
                <a:solidFill>
                  <a:schemeClr val="lt1"/>
                </a:solidFill>
                <a:effectLst/>
                <a:uFillTx/>
                <a:latin typeface="Roboto"/>
                <a:ea typeface="Roboto"/>
              </a:rPr>
              <a:t>Extraction of Handwritten Charts and Tables</a:t>
            </a:r>
            <a:endParaRPr b="0" lang="en-US" sz="1600" strike="noStrike" u="none">
              <a:solidFill>
                <a:srgbClr val="000000"/>
              </a:solidFill>
              <a:effectLst/>
              <a:uFillTx/>
              <a:latin typeface="Arial"/>
            </a:endParaRPr>
          </a:p>
        </p:txBody>
      </p:sp>
      <p:sp>
        <p:nvSpPr>
          <p:cNvPr id="67" name="Google Shape;139;p28"/>
          <p:cNvSpPr/>
          <p:nvPr/>
        </p:nvSpPr>
        <p:spPr>
          <a:xfrm>
            <a:off x="1343160" y="4848120"/>
            <a:ext cx="1227600" cy="294120"/>
          </a:xfrm>
          <a:prstGeom prst="rect">
            <a:avLst/>
          </a:prstGeom>
          <a:noFill/>
          <a:ln w="0">
            <a:noFill/>
          </a:ln>
        </p:spPr>
        <p:style>
          <a:lnRef idx="0"/>
          <a:fillRef idx="0"/>
          <a:effectRef idx="0"/>
          <a:fontRef idx="minor"/>
        </p:style>
        <p:txBody>
          <a:bodyPr lIns="870823080" rIns="870823080" tIns="-770760" bIns="-770760" anchor="t">
            <a:spAutoFit/>
          </a:bodyPr>
          <a:p>
            <a:pPr defTabSz="914400">
              <a:lnSpc>
                <a:spcPct val="100000"/>
              </a:lnSpc>
              <a:tabLst>
                <a:tab algn="l" pos="0"/>
              </a:tabLst>
            </a:pPr>
            <a:r>
              <a:rPr b="0" lang="en" sz="700" strike="noStrike" u="none">
                <a:solidFill>
                  <a:schemeClr val="dk1"/>
                </a:solidFill>
                <a:effectLst/>
                <a:uFillTx/>
                <a:latin typeface="Arial"/>
              </a:rPr>
              <a:t>Feature Name/Product</a:t>
            </a:r>
            <a:endParaRPr b="0" lang="en-US" sz="700" strike="noStrike" u="none">
              <a:solidFill>
                <a:srgbClr val="000000"/>
              </a:solidFill>
              <a:effectLst/>
              <a:uFillTx/>
              <a:latin typeface="Arial"/>
            </a:endParaRPr>
          </a:p>
        </p:txBody>
      </p:sp>
      <p:sp>
        <p:nvSpPr>
          <p:cNvPr id="68" name="Google Shape;140;p28"/>
          <p:cNvSpPr/>
          <p:nvPr/>
        </p:nvSpPr>
        <p:spPr>
          <a:xfrm>
            <a:off x="114480" y="4848120"/>
            <a:ext cx="1227600" cy="29412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dk1"/>
                </a:solidFill>
                <a:effectLst/>
                <a:uFillTx/>
                <a:latin typeface="Arial"/>
              </a:rPr>
              <a:t>DD/MM/YYYY</a:t>
            </a:r>
            <a:endParaRPr b="0" lang="en-US" sz="700" strike="noStrike" u="none">
              <a:solidFill>
                <a:srgbClr val="000000"/>
              </a:solidFill>
              <a:effectLst/>
              <a:uFillTx/>
              <a:latin typeface="Arial"/>
            </a:endParaRPr>
          </a:p>
        </p:txBody>
      </p:sp>
      <p:sp>
        <p:nvSpPr>
          <p:cNvPr id="69" name="Google Shape;141;p28"/>
          <p:cNvSpPr/>
          <p:nvPr/>
        </p:nvSpPr>
        <p:spPr>
          <a:xfrm>
            <a:off x="7800840" y="4848120"/>
            <a:ext cx="1227600" cy="294120"/>
          </a:xfrm>
          <a:prstGeom prst="rect">
            <a:avLst/>
          </a:prstGeom>
          <a:noFill/>
          <a:ln w="0">
            <a:noFill/>
          </a:ln>
        </p:spPr>
        <p:style>
          <a:lnRef idx="0"/>
          <a:fillRef idx="0"/>
          <a:effectRef idx="0"/>
          <a:fontRef idx="minor"/>
        </p:style>
        <p:txBody>
          <a:bodyPr lIns="870823080" rIns="870823080" tIns="-610920" bIns="-610920" anchor="t">
            <a:spAutoFit/>
          </a:bodyPr>
          <a:p>
            <a:pPr algn="r" defTabSz="914400">
              <a:lnSpc>
                <a:spcPct val="100000"/>
              </a:lnSpc>
              <a:tabLst>
                <a:tab algn="l" pos="0"/>
              </a:tabLst>
            </a:pPr>
            <a:r>
              <a:rPr b="0" lang="en" sz="700" strike="noStrike" u="none">
                <a:solidFill>
                  <a:schemeClr val="dk1"/>
                </a:solidFill>
                <a:effectLst/>
                <a:uFillTx/>
                <a:latin typeface="Arial"/>
              </a:rPr>
              <a:t>Your Company Name</a:t>
            </a:r>
            <a:endParaRPr b="0" lang="en-US" sz="7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714240" y="790560"/>
            <a:ext cx="7714080" cy="694080"/>
          </a:xfrm>
          <a:prstGeom prst="rect">
            <a:avLst/>
          </a:prstGeom>
          <a:noFill/>
          <a:ln w="0">
            <a:noFill/>
          </a:ln>
        </p:spPr>
        <p:txBody>
          <a:bodyPr lIns="91440" rIns="91440" tIns="91440" bIns="91440" anchor="t">
            <a:normAutofit fontScale="85000" lnSpcReduction="9999"/>
          </a:bodyPr>
          <a:p>
            <a:pPr indent="0">
              <a:lnSpc>
                <a:spcPct val="100000"/>
              </a:lnSpc>
              <a:buNone/>
              <a:tabLst>
                <a:tab algn="l" pos="0"/>
              </a:tabLst>
            </a:pPr>
            <a:r>
              <a:rPr b="0" lang="en-US" sz="4000" strike="noStrike" u="none">
                <a:solidFill>
                  <a:schemeClr val="dk1"/>
                </a:solidFill>
                <a:effectLst/>
                <a:uFillTx/>
                <a:latin typeface="Inter Medium"/>
                <a:ea typeface="Inter Medium"/>
              </a:rPr>
              <a:t>Data Sources and Evaluation Metrics</a:t>
            </a:r>
            <a:endParaRPr b="0" lang="en-US" sz="4000" strike="noStrike" u="none">
              <a:solidFill>
                <a:srgbClr val="ffffff"/>
              </a:solidFill>
              <a:effectLst/>
              <a:uFillTx/>
              <a:latin typeface="Arial"/>
            </a:endParaRPr>
          </a:p>
        </p:txBody>
      </p:sp>
      <p:sp>
        <p:nvSpPr>
          <p:cNvPr id="133" name="PlaceHolder 2"/>
          <p:cNvSpPr>
            <a:spLocks noGrp="1"/>
          </p:cNvSpPr>
          <p:nvPr>
            <p:ph/>
          </p:nvPr>
        </p:nvSpPr>
        <p:spPr>
          <a:xfrm>
            <a:off x="4572000" y="1600200"/>
            <a:ext cx="3856680" cy="275184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a:ea typeface="Roboto"/>
              </a:rPr>
              <a:t>Data sources include annotated datasets of handwritten charts and synthetic data generated to augment training diversity. Success will be measured using classification F1 scores, detection accuracy, Character Error Rate (CER) for OCR, and runtime performance. These metrics will guide iterative improvements, ensuring the system meets practical usability and reliability standards.</a:t>
            </a:r>
            <a:endParaRPr b="0" lang="en-US" sz="1200" strike="noStrike" u="none">
              <a:solidFill>
                <a:srgbClr val="ffffff"/>
              </a:solidFill>
              <a:effectLst/>
              <a:uFillTx/>
              <a:latin typeface="Arial"/>
            </a:endParaRPr>
          </a:p>
        </p:txBody>
      </p:sp>
      <p:sp>
        <p:nvSpPr>
          <p:cNvPr id="134" name="Google Shape;200;p33"/>
          <p:cNvSpPr/>
          <p:nvPr/>
        </p:nvSpPr>
        <p:spPr>
          <a:xfrm>
            <a:off x="1343160" y="4848120"/>
            <a:ext cx="1227600" cy="294120"/>
          </a:xfrm>
          <a:prstGeom prst="rect">
            <a:avLst/>
          </a:prstGeom>
          <a:noFill/>
          <a:ln w="0">
            <a:noFill/>
          </a:ln>
        </p:spPr>
        <p:style>
          <a:lnRef idx="0"/>
          <a:fillRef idx="0"/>
          <a:effectRef idx="0"/>
          <a:fontRef idx="minor"/>
        </p:style>
        <p:txBody>
          <a:bodyPr lIns="870823080" rIns="870823080" tIns="-770760" bIns="-770760" anchor="t">
            <a:spAutoFit/>
          </a:bodyPr>
          <a:p>
            <a:pPr defTabSz="914400">
              <a:lnSpc>
                <a:spcPct val="100000"/>
              </a:lnSpc>
              <a:tabLst>
                <a:tab algn="l" pos="0"/>
              </a:tabLst>
            </a:pPr>
            <a:r>
              <a:rPr b="0" lang="en" sz="700" strike="noStrike" u="none">
                <a:solidFill>
                  <a:schemeClr val="lt1"/>
                </a:solidFill>
                <a:effectLst/>
                <a:uFillTx/>
                <a:latin typeface="Arial"/>
              </a:rPr>
              <a:t>Feature Name/Product</a:t>
            </a:r>
            <a:endParaRPr b="0" lang="en-US" sz="700" strike="noStrike" u="none">
              <a:solidFill>
                <a:srgbClr val="ffffff"/>
              </a:solidFill>
              <a:effectLst/>
              <a:uFillTx/>
              <a:latin typeface="Arial"/>
            </a:endParaRPr>
          </a:p>
        </p:txBody>
      </p:sp>
      <p:sp>
        <p:nvSpPr>
          <p:cNvPr id="135" name="Google Shape;201;p33"/>
          <p:cNvSpPr/>
          <p:nvPr/>
        </p:nvSpPr>
        <p:spPr>
          <a:xfrm>
            <a:off x="114480" y="4848120"/>
            <a:ext cx="1227600" cy="29412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lt1"/>
                </a:solidFill>
                <a:effectLst/>
                <a:uFillTx/>
                <a:latin typeface="Arial"/>
              </a:rPr>
              <a:t>DD/MM/YYYY</a:t>
            </a:r>
            <a:endParaRPr b="0" lang="en-US" sz="700" strike="noStrike" u="none">
              <a:solidFill>
                <a:srgbClr val="ffffff"/>
              </a:solidFill>
              <a:effectLst/>
              <a:uFillTx/>
              <a:latin typeface="Arial"/>
            </a:endParaRPr>
          </a:p>
        </p:txBody>
      </p:sp>
      <p:sp>
        <p:nvSpPr>
          <p:cNvPr id="136" name="Google Shape;202;p33"/>
          <p:cNvSpPr/>
          <p:nvPr/>
        </p:nvSpPr>
        <p:spPr>
          <a:xfrm>
            <a:off x="7800840" y="4848120"/>
            <a:ext cx="1227600" cy="294120"/>
          </a:xfrm>
          <a:prstGeom prst="rect">
            <a:avLst/>
          </a:prstGeom>
          <a:noFill/>
          <a:ln w="0">
            <a:noFill/>
          </a:ln>
        </p:spPr>
        <p:style>
          <a:lnRef idx="0"/>
          <a:fillRef idx="0"/>
          <a:effectRef idx="0"/>
          <a:fontRef idx="minor"/>
        </p:style>
        <p:txBody>
          <a:bodyPr lIns="870823080" rIns="870823080" tIns="-610920" bIns="-610920" anchor="t">
            <a:spAutoFit/>
          </a:bodyPr>
          <a:p>
            <a:pPr algn="r" defTabSz="914400">
              <a:lnSpc>
                <a:spcPct val="100000"/>
              </a:lnSpc>
              <a:tabLst>
                <a:tab algn="l" pos="0"/>
              </a:tabLst>
            </a:pPr>
            <a:r>
              <a:rPr b="0" lang="en" sz="700" strike="noStrike" u="none">
                <a:solidFill>
                  <a:schemeClr val="lt1"/>
                </a:solidFill>
                <a:effectLst/>
                <a:uFillTx/>
                <a:latin typeface="Arial"/>
              </a:rPr>
              <a:t>Your Company Name</a:t>
            </a:r>
            <a:endParaRPr b="0" lang="en-US" sz="700" strike="noStrike" u="none">
              <a:solidFill>
                <a:srgbClr val="ffffff"/>
              </a:solidFill>
              <a:effectLst/>
              <a:uFillTx/>
              <a:latin typeface="Arial"/>
            </a:endParaRPr>
          </a:p>
        </p:txBody>
      </p:sp>
      <p:sp>
        <p:nvSpPr>
          <p:cNvPr id="137" name="Google Shape;180;p 1"/>
          <p:cNvSpPr/>
          <p:nvPr/>
        </p:nvSpPr>
        <p:spPr>
          <a:xfrm>
            <a:off x="1600560" y="1830960"/>
            <a:ext cx="1227600" cy="58896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lt1"/>
                </a:solidFill>
                <a:effectLst/>
                <a:uFillTx/>
                <a:latin typeface="Arial"/>
              </a:rPr>
              <a:t>DD/MM/YYYY</a:t>
            </a:r>
            <a:endParaRPr b="0" lang="en-US" sz="700" strike="noStrike" u="none">
              <a:solidFill>
                <a:srgbClr val="ffffff"/>
              </a:solidFill>
              <a:effectLst/>
              <a:uFillTx/>
              <a:latin typeface="Arial"/>
            </a:endParaRPr>
          </a:p>
        </p:txBody>
      </p:sp>
      <p:sp>
        <p:nvSpPr>
          <p:cNvPr id="138" name=""/>
          <p:cNvSpPr/>
          <p:nvPr/>
        </p:nvSpPr>
        <p:spPr>
          <a:xfrm>
            <a:off x="2286360" y="3331440"/>
            <a:ext cx="1599840" cy="1371240"/>
          </a:xfrm>
          <a:prstGeom prst="flowChartMultidocument">
            <a:avLst/>
          </a:prstGeom>
          <a:solidFill>
            <a:srgbClr val="81aca6"/>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200" strike="noStrike" u="none">
                <a:solidFill>
                  <a:srgbClr val="000000"/>
                </a:solidFill>
                <a:effectLst/>
                <a:uFillTx/>
                <a:latin typeface="Arial"/>
              </a:rPr>
              <a:t>Comma Separated Lists with tabulated data</a:t>
            </a:r>
            <a:endParaRPr b="0" lang="en-US" sz="1200" strike="noStrike" u="none">
              <a:solidFill>
                <a:srgbClr val="000000"/>
              </a:solidFill>
              <a:effectLst/>
              <a:uFillTx/>
              <a:latin typeface="Arial"/>
            </a:endParaRPr>
          </a:p>
        </p:txBody>
      </p:sp>
      <p:sp>
        <p:nvSpPr>
          <p:cNvPr id="139" name=""/>
          <p:cNvSpPr/>
          <p:nvPr/>
        </p:nvSpPr>
        <p:spPr>
          <a:xfrm>
            <a:off x="228960" y="1831320"/>
            <a:ext cx="4114440" cy="2742840"/>
          </a:xfrm>
          <a:prstGeom prst="bracePair">
            <a:avLst>
              <a:gd name="adj" fmla="val 8333"/>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US" sz="1800" strike="noStrike" u="none">
              <a:solidFill>
                <a:srgbClr val="ffffff"/>
              </a:solidFill>
              <a:effectLst/>
              <a:uFillTx/>
              <a:latin typeface="Arial"/>
            </a:endParaRPr>
          </a:p>
        </p:txBody>
      </p:sp>
      <p:sp>
        <p:nvSpPr>
          <p:cNvPr id="140" name=""/>
          <p:cNvSpPr/>
          <p:nvPr/>
        </p:nvSpPr>
        <p:spPr>
          <a:xfrm>
            <a:off x="2286360" y="1944720"/>
            <a:ext cx="1599840" cy="1371240"/>
          </a:xfrm>
          <a:prstGeom prst="flowChartMultidocument">
            <a:avLst/>
          </a:prstGeom>
          <a:solidFill>
            <a:srgbClr val="729fcf"/>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200" strike="noStrike" u="none">
                <a:solidFill>
                  <a:srgbClr val="000000"/>
                </a:solidFill>
                <a:effectLst/>
                <a:uFillTx/>
                <a:latin typeface="Arial"/>
              </a:rPr>
              <a:t>Corresponding Digital Charts</a:t>
            </a:r>
            <a:endParaRPr b="0" lang="en-US" sz="1200" strike="noStrike" u="none">
              <a:solidFill>
                <a:srgbClr val="000000"/>
              </a:solidFill>
              <a:effectLst/>
              <a:uFillTx/>
              <a:latin typeface="Arial"/>
            </a:endParaRPr>
          </a:p>
        </p:txBody>
      </p:sp>
      <p:sp>
        <p:nvSpPr>
          <p:cNvPr id="141" name=""/>
          <p:cNvSpPr/>
          <p:nvPr/>
        </p:nvSpPr>
        <p:spPr>
          <a:xfrm>
            <a:off x="650160" y="1944720"/>
            <a:ext cx="1599840" cy="1371240"/>
          </a:xfrm>
          <a:prstGeom prst="flowChartMultidocument">
            <a:avLst/>
          </a:prstGeom>
          <a:solidFill>
            <a:srgbClr val="8e86ae"/>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200" strike="noStrike" u="none">
                <a:solidFill>
                  <a:srgbClr val="ffffff"/>
                </a:solidFill>
                <a:effectLst/>
                <a:uFillTx/>
                <a:latin typeface="Arial"/>
              </a:rPr>
              <a:t>Camera Images</a:t>
            </a:r>
            <a:endParaRPr b="0" lang="en-US" sz="1200" strike="noStrike" u="none">
              <a:solidFill>
                <a:srgbClr val="ffffff"/>
              </a:solidFill>
              <a:effectLst/>
              <a:uFillTx/>
              <a:latin typeface="Arial"/>
            </a:endParaRPr>
          </a:p>
        </p:txBody>
      </p:sp>
      <p:sp>
        <p:nvSpPr>
          <p:cNvPr id="142" name=""/>
          <p:cNvSpPr/>
          <p:nvPr/>
        </p:nvSpPr>
        <p:spPr>
          <a:xfrm>
            <a:off x="979920" y="1598400"/>
            <a:ext cx="997920" cy="363960"/>
          </a:xfrm>
          <a:prstGeom prst="rect">
            <a:avLst/>
          </a:prstGeom>
          <a:noFill/>
          <a:ln w="0">
            <a:noFill/>
          </a:ln>
        </p:spPr>
        <p:style>
          <a:lnRef idx="0"/>
          <a:fillRef idx="0"/>
          <a:effectRef idx="0"/>
          <a:fontRef idx="minor"/>
        </p:style>
        <p:txBody>
          <a:bodyPr wrap="none" lIns="90000" rIns="90000" tIns="45000" bIns="45000" anchor="t">
            <a:spAutoFit/>
          </a:bodyPr>
          <a:p>
            <a:pPr algn="ctr">
              <a:lnSpc>
                <a:spcPct val="100000"/>
              </a:lnSpc>
            </a:pPr>
            <a:r>
              <a:rPr b="0" lang="en-US" sz="1800" strike="noStrike" u="none">
                <a:solidFill>
                  <a:srgbClr val="000000"/>
                </a:solidFill>
                <a:effectLst/>
                <a:uFillTx/>
                <a:latin typeface="Arial"/>
              </a:rPr>
              <a:t>Training</a:t>
            </a:r>
            <a:endParaRPr b="0" lang="en-US" sz="1800" strike="noStrike" u="none">
              <a:solidFill>
                <a:srgbClr val="000000"/>
              </a:solidFill>
              <a:effectLst/>
              <a:uFillTx/>
              <a:latin typeface="Arial"/>
            </a:endParaRPr>
          </a:p>
        </p:txBody>
      </p:sp>
      <p:sp>
        <p:nvSpPr>
          <p:cNvPr id="143" name=""/>
          <p:cNvSpPr/>
          <p:nvPr/>
        </p:nvSpPr>
        <p:spPr>
          <a:xfrm>
            <a:off x="2531520" y="1598400"/>
            <a:ext cx="1167480" cy="363960"/>
          </a:xfrm>
          <a:prstGeom prst="rect">
            <a:avLst/>
          </a:prstGeom>
          <a:noFill/>
          <a:ln w="0">
            <a:noFill/>
          </a:ln>
        </p:spPr>
        <p:style>
          <a:lnRef idx="0"/>
          <a:fillRef idx="0"/>
          <a:effectRef idx="0"/>
          <a:fontRef idx="minor"/>
        </p:style>
        <p:txBody>
          <a:bodyPr wrap="none" lIns="90000" rIns="90000" tIns="45000" bIns="45000" anchor="t">
            <a:spAutoFit/>
          </a:bodyPr>
          <a:p>
            <a:pPr algn="ctr">
              <a:lnSpc>
                <a:spcPct val="100000"/>
              </a:lnSpc>
            </a:pPr>
            <a:r>
              <a:rPr b="0" lang="en-US" sz="1800" strike="noStrike" u="none">
                <a:solidFill>
                  <a:srgbClr val="000000"/>
                </a:solidFill>
                <a:effectLst/>
                <a:uFillTx/>
                <a:latin typeface="Arial"/>
              </a:rPr>
              <a:t>Validation</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PlaceHolder 1"/>
          <p:cNvSpPr>
            <a:spLocks noGrp="1"/>
          </p:cNvSpPr>
          <p:nvPr>
            <p:ph type="title"/>
          </p:nvPr>
        </p:nvSpPr>
        <p:spPr>
          <a:xfrm>
            <a:off x="714240" y="790560"/>
            <a:ext cx="7714080" cy="694080"/>
          </a:xfrm>
          <a:prstGeom prst="rect">
            <a:avLst/>
          </a:prstGeom>
          <a:noFill/>
          <a:ln w="0">
            <a:noFill/>
          </a:ln>
        </p:spPr>
        <p:txBody>
          <a:bodyPr lIns="91440" rIns="91440" tIns="91440" bIns="91440" anchor="t">
            <a:normAutofit fontScale="92500" lnSpcReduction="9999"/>
          </a:bodyPr>
          <a:p>
            <a:pPr indent="0">
              <a:lnSpc>
                <a:spcPct val="100000"/>
              </a:lnSpc>
              <a:buNone/>
              <a:tabLst>
                <a:tab algn="l" pos="0"/>
              </a:tabLst>
            </a:pPr>
            <a:r>
              <a:rPr b="0" lang="en-US" sz="4000" strike="noStrike" u="none">
                <a:solidFill>
                  <a:schemeClr val="dk1"/>
                </a:solidFill>
                <a:effectLst/>
                <a:uFillTx/>
                <a:latin typeface="Inter Medium"/>
                <a:ea typeface="Inter Medium"/>
              </a:rPr>
              <a:t>Page Corner Search Metric</a:t>
            </a:r>
            <a:endParaRPr b="0" lang="en-US" sz="4000" strike="noStrike" u="none">
              <a:solidFill>
                <a:srgbClr val="ffffff"/>
              </a:solidFill>
              <a:effectLst/>
              <a:uFillTx/>
              <a:latin typeface="Arial"/>
            </a:endParaRPr>
          </a:p>
        </p:txBody>
      </p:sp>
      <p:sp>
        <p:nvSpPr>
          <p:cNvPr id="145" name="PlaceHolder 2"/>
          <p:cNvSpPr>
            <a:spLocks noGrp="1"/>
          </p:cNvSpPr>
          <p:nvPr>
            <p:ph/>
          </p:nvPr>
        </p:nvSpPr>
        <p:spPr>
          <a:xfrm>
            <a:off x="4572000" y="1600200"/>
            <a:ext cx="3856680" cy="2751840"/>
          </a:xfrm>
          <a:prstGeom prst="rect">
            <a:avLst/>
          </a:prstGeom>
          <a:noFill/>
          <a:ln w="0">
            <a:noFill/>
          </a:ln>
        </p:spPr>
        <p:txBody>
          <a:bodyPr lIns="91440" rIns="91440" tIns="91440" bIns="91440" anchor="t">
            <a:normAutofit fontScale="92500" lnSpcReduction="9999"/>
          </a:bodyPr>
          <a:p>
            <a:pPr indent="0">
              <a:lnSpc>
                <a:spcPct val="150000"/>
              </a:lnSpc>
              <a:buNone/>
              <a:tabLst>
                <a:tab algn="l" pos="0"/>
              </a:tabLst>
            </a:pPr>
            <a:r>
              <a:rPr b="0" lang="en-US" sz="1200" strike="noStrike" u="none">
                <a:solidFill>
                  <a:schemeClr val="dk1"/>
                </a:solidFill>
                <a:effectLst/>
                <a:uFillTx/>
                <a:latin typeface="Roboto"/>
                <a:ea typeface="Roboto"/>
              </a:rPr>
              <a:t>In the current step, I am trying to detect the edge of the page using quick calibration squares in the specialized paper I purchased.</a:t>
            </a:r>
            <a:endParaRPr b="0" lang="en-US" sz="1200" strike="noStrike" u="none">
              <a:solidFill>
                <a:srgbClr val="ffffff"/>
              </a:solidFill>
              <a:effectLst/>
              <a:uFillTx/>
              <a:latin typeface="Arial"/>
            </a:endParaRPr>
          </a:p>
          <a:p>
            <a:pPr indent="0">
              <a:lnSpc>
                <a:spcPct val="150000"/>
              </a:lnSpc>
              <a:buNone/>
              <a:tabLst>
                <a:tab algn="l" pos="0"/>
              </a:tabLst>
            </a:pPr>
            <a:endParaRPr b="0" lang="en-US" sz="1200" strike="noStrike" u="none">
              <a:solidFill>
                <a:srgbClr val="ffffff"/>
              </a:solidFill>
              <a:effectLst/>
              <a:uFillTx/>
              <a:latin typeface="Arial"/>
            </a:endParaRPr>
          </a:p>
          <a:p>
            <a:pPr indent="0">
              <a:lnSpc>
                <a:spcPct val="150000"/>
              </a:lnSpc>
              <a:buNone/>
              <a:tabLst>
                <a:tab algn="l" pos="0"/>
              </a:tabLst>
            </a:pPr>
            <a:r>
              <a:rPr b="0" lang="en-US" sz="1200" strike="noStrike" u="none">
                <a:solidFill>
                  <a:schemeClr val="dk1"/>
                </a:solidFill>
                <a:effectLst/>
                <a:uFillTx/>
                <a:latin typeface="Roboto"/>
                <a:ea typeface="Roboto"/>
              </a:rPr>
              <a:t>The QC squares are featured left:</a:t>
            </a:r>
            <a:endParaRPr b="0" lang="en-US" sz="1200" strike="noStrike" u="none">
              <a:solidFill>
                <a:srgbClr val="ffffff"/>
              </a:solidFill>
              <a:effectLst/>
              <a:uFillTx/>
              <a:latin typeface="Arial"/>
            </a:endParaRPr>
          </a:p>
          <a:p>
            <a:pPr marL="216000" indent="-216000">
              <a:lnSpc>
                <a:spcPct val="150000"/>
              </a:lnSpc>
              <a:buClr>
                <a:srgbClr val="ffffff"/>
              </a:buClr>
              <a:buSzPct val="45000"/>
              <a:buFont typeface="Wingdings" charset="2"/>
              <a:buChar char=""/>
              <a:tabLst>
                <a:tab algn="l" pos="0"/>
              </a:tabLst>
            </a:pPr>
            <a:r>
              <a:rPr b="0" lang="en-US" sz="1200" strike="noStrike" u="none">
                <a:solidFill>
                  <a:schemeClr val="dk1"/>
                </a:solidFill>
                <a:effectLst/>
                <a:uFillTx/>
                <a:latin typeface="Roboto"/>
                <a:ea typeface="Roboto"/>
              </a:rPr>
              <a:t>Front and Back Top Left are the same</a:t>
            </a:r>
            <a:endParaRPr b="0" lang="en-US" sz="1200" strike="noStrike" u="none">
              <a:solidFill>
                <a:srgbClr val="ffffff"/>
              </a:solidFill>
              <a:effectLst/>
              <a:uFillTx/>
              <a:latin typeface="Arial"/>
            </a:endParaRPr>
          </a:p>
          <a:p>
            <a:pPr marL="216000" indent="-216000">
              <a:lnSpc>
                <a:spcPct val="150000"/>
              </a:lnSpc>
              <a:buClr>
                <a:srgbClr val="ffffff"/>
              </a:buClr>
              <a:buSzPct val="45000"/>
              <a:buFont typeface="Wingdings" charset="2"/>
              <a:buChar char=""/>
              <a:tabLst>
                <a:tab algn="l" pos="0"/>
              </a:tabLst>
            </a:pPr>
            <a:r>
              <a:rPr b="0" lang="en-US" sz="1200" strike="noStrike" u="none">
                <a:solidFill>
                  <a:schemeClr val="dk1"/>
                </a:solidFill>
                <a:effectLst/>
                <a:uFillTx/>
                <a:latin typeface="Roboto"/>
                <a:ea typeface="Roboto"/>
              </a:rPr>
              <a:t>- Front and Back Bottom Right are the same</a:t>
            </a:r>
            <a:endParaRPr b="0" lang="en-US" sz="1200" strike="noStrike" u="none">
              <a:solidFill>
                <a:srgbClr val="ffffff"/>
              </a:solidFill>
              <a:effectLst/>
              <a:uFillTx/>
              <a:latin typeface="Arial"/>
            </a:endParaRPr>
          </a:p>
          <a:p>
            <a:pPr marL="216000" indent="-216000">
              <a:lnSpc>
                <a:spcPct val="150000"/>
              </a:lnSpc>
              <a:buClr>
                <a:srgbClr val="ffffff"/>
              </a:buClr>
              <a:buSzPct val="45000"/>
              <a:buFont typeface="Wingdings" charset="2"/>
              <a:buChar char=""/>
              <a:tabLst>
                <a:tab algn="l" pos="0"/>
              </a:tabLst>
            </a:pPr>
            <a:r>
              <a:rPr b="0" lang="en-US" sz="1200" strike="noStrike" u="none">
                <a:solidFill>
                  <a:schemeClr val="dk1"/>
                </a:solidFill>
                <a:effectLst/>
                <a:uFillTx/>
                <a:latin typeface="Roboto"/>
                <a:ea typeface="Roboto"/>
              </a:rPr>
              <a:t>- Front Page Top Right and Bottom Left are the same</a:t>
            </a:r>
            <a:endParaRPr b="0" lang="en-US" sz="1200" strike="noStrike" u="none">
              <a:solidFill>
                <a:srgbClr val="ffffff"/>
              </a:solidFill>
              <a:effectLst/>
              <a:uFillTx/>
              <a:latin typeface="Arial"/>
            </a:endParaRPr>
          </a:p>
          <a:p>
            <a:pPr marL="216000" indent="-216000">
              <a:lnSpc>
                <a:spcPct val="150000"/>
              </a:lnSpc>
              <a:buClr>
                <a:srgbClr val="ffffff"/>
              </a:buClr>
              <a:buSzPct val="45000"/>
              <a:buFont typeface="Wingdings" charset="2"/>
              <a:buChar char=""/>
              <a:tabLst>
                <a:tab algn="l" pos="0"/>
              </a:tabLst>
            </a:pPr>
            <a:r>
              <a:rPr b="0" lang="en-US" sz="1200" strike="noStrike" u="none">
                <a:solidFill>
                  <a:schemeClr val="dk1"/>
                </a:solidFill>
                <a:effectLst/>
                <a:uFillTx/>
                <a:latin typeface="Roboto"/>
                <a:ea typeface="Roboto"/>
              </a:rPr>
              <a:t>- Back Page Top Right and Bottom Left are the same</a:t>
            </a:r>
            <a:endParaRPr b="0" lang="en-US" sz="1200" strike="noStrike" u="none">
              <a:solidFill>
                <a:srgbClr val="ffffff"/>
              </a:solidFill>
              <a:effectLst/>
              <a:uFillTx/>
              <a:latin typeface="Arial"/>
            </a:endParaRPr>
          </a:p>
        </p:txBody>
      </p:sp>
      <p:sp>
        <p:nvSpPr>
          <p:cNvPr id="146" name="Google Shape;200;p 1"/>
          <p:cNvSpPr/>
          <p:nvPr/>
        </p:nvSpPr>
        <p:spPr>
          <a:xfrm>
            <a:off x="1343160" y="4848120"/>
            <a:ext cx="1227600" cy="588960"/>
          </a:xfrm>
          <a:prstGeom prst="rect">
            <a:avLst/>
          </a:prstGeom>
          <a:noFill/>
          <a:ln w="0">
            <a:noFill/>
          </a:ln>
        </p:spPr>
        <p:style>
          <a:lnRef idx="0"/>
          <a:fillRef idx="0"/>
          <a:effectRef idx="0"/>
          <a:fontRef idx="minor"/>
        </p:style>
        <p:txBody>
          <a:bodyPr lIns="870823080" rIns="870823080" tIns="-770760" bIns="-770760" anchor="t">
            <a:spAutoFit/>
          </a:bodyPr>
          <a:p>
            <a:pPr defTabSz="914400">
              <a:lnSpc>
                <a:spcPct val="100000"/>
              </a:lnSpc>
              <a:tabLst>
                <a:tab algn="l" pos="0"/>
              </a:tabLst>
            </a:pPr>
            <a:r>
              <a:rPr b="0" lang="en" sz="700" strike="noStrike" u="none">
                <a:solidFill>
                  <a:schemeClr val="lt1"/>
                </a:solidFill>
                <a:effectLst/>
                <a:uFillTx/>
                <a:latin typeface="Arial"/>
              </a:rPr>
              <a:t>Feature Name/Product</a:t>
            </a:r>
            <a:endParaRPr b="0" lang="en-US" sz="700" strike="noStrike" u="none">
              <a:solidFill>
                <a:srgbClr val="ffffff"/>
              </a:solidFill>
              <a:effectLst/>
              <a:uFillTx/>
              <a:latin typeface="Arial"/>
            </a:endParaRPr>
          </a:p>
        </p:txBody>
      </p:sp>
      <p:sp>
        <p:nvSpPr>
          <p:cNvPr id="147" name="Google Shape;201;p 1"/>
          <p:cNvSpPr/>
          <p:nvPr/>
        </p:nvSpPr>
        <p:spPr>
          <a:xfrm>
            <a:off x="114480" y="4848120"/>
            <a:ext cx="1227600" cy="58896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lt1"/>
                </a:solidFill>
                <a:effectLst/>
                <a:uFillTx/>
                <a:latin typeface="Arial"/>
              </a:rPr>
              <a:t>DD/MM/YYYY</a:t>
            </a:r>
            <a:endParaRPr b="0" lang="en-US" sz="700" strike="noStrike" u="none">
              <a:solidFill>
                <a:srgbClr val="ffffff"/>
              </a:solidFill>
              <a:effectLst/>
              <a:uFillTx/>
              <a:latin typeface="Arial"/>
            </a:endParaRPr>
          </a:p>
        </p:txBody>
      </p:sp>
      <p:sp>
        <p:nvSpPr>
          <p:cNvPr id="148" name="Google Shape;202;p 1"/>
          <p:cNvSpPr/>
          <p:nvPr/>
        </p:nvSpPr>
        <p:spPr>
          <a:xfrm>
            <a:off x="7800840" y="4848120"/>
            <a:ext cx="1227600" cy="588960"/>
          </a:xfrm>
          <a:prstGeom prst="rect">
            <a:avLst/>
          </a:prstGeom>
          <a:noFill/>
          <a:ln w="0">
            <a:noFill/>
          </a:ln>
        </p:spPr>
        <p:style>
          <a:lnRef idx="0"/>
          <a:fillRef idx="0"/>
          <a:effectRef idx="0"/>
          <a:fontRef idx="minor"/>
        </p:style>
        <p:txBody>
          <a:bodyPr lIns="870823080" rIns="870823080" tIns="-610920" bIns="-610920" anchor="t">
            <a:spAutoFit/>
          </a:bodyPr>
          <a:p>
            <a:pPr algn="r" defTabSz="914400">
              <a:lnSpc>
                <a:spcPct val="100000"/>
              </a:lnSpc>
              <a:tabLst>
                <a:tab algn="l" pos="0"/>
              </a:tabLst>
            </a:pPr>
            <a:r>
              <a:rPr b="0" lang="en" sz="700" strike="noStrike" u="none">
                <a:solidFill>
                  <a:schemeClr val="lt1"/>
                </a:solidFill>
                <a:effectLst/>
                <a:uFillTx/>
                <a:latin typeface="Arial"/>
              </a:rPr>
              <a:t>Your Company Name</a:t>
            </a:r>
            <a:endParaRPr b="0" lang="en-US" sz="700" strike="noStrike" u="none">
              <a:solidFill>
                <a:srgbClr val="ffffff"/>
              </a:solidFill>
              <a:effectLst/>
              <a:uFillTx/>
              <a:latin typeface="Arial"/>
            </a:endParaRPr>
          </a:p>
        </p:txBody>
      </p:sp>
      <p:sp>
        <p:nvSpPr>
          <p:cNvPr id="149" name="Google Shape;180;p 2"/>
          <p:cNvSpPr/>
          <p:nvPr/>
        </p:nvSpPr>
        <p:spPr>
          <a:xfrm>
            <a:off x="1600560" y="1830960"/>
            <a:ext cx="1227600" cy="58932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lt1"/>
                </a:solidFill>
                <a:effectLst/>
                <a:uFillTx/>
                <a:latin typeface="Arial"/>
              </a:rPr>
              <a:t>DD/MM/YYYY</a:t>
            </a:r>
            <a:endParaRPr b="0" lang="en-US" sz="700" strike="noStrike" u="none">
              <a:solidFill>
                <a:srgbClr val="ffffff"/>
              </a:solidFill>
              <a:effectLst/>
              <a:uFillTx/>
              <a:latin typeface="Arial"/>
            </a:endParaRPr>
          </a:p>
        </p:txBody>
      </p:sp>
      <p:sp>
        <p:nvSpPr>
          <p:cNvPr id="150" name=""/>
          <p:cNvSpPr/>
          <p:nvPr/>
        </p:nvSpPr>
        <p:spPr>
          <a:xfrm>
            <a:off x="228960" y="1831320"/>
            <a:ext cx="4114440" cy="2742840"/>
          </a:xfrm>
          <a:prstGeom prst="bracePair">
            <a:avLst>
              <a:gd name="adj" fmla="val 8333"/>
            </a:avLst>
          </a:prstGeom>
          <a:noFill/>
          <a:ln w="0">
            <a:solidFill>
              <a:srgbClr val="000000"/>
            </a:solidFill>
          </a:ln>
        </p:spPr>
        <p:style>
          <a:lnRef idx="0"/>
          <a:fillRef idx="0"/>
          <a:effectRef idx="0"/>
          <a:fontRef idx="minor"/>
        </p:style>
        <p:txBody>
          <a:bodyPr lIns="90000" rIns="90000" tIns="45000" bIns="45000" anchor="ctr">
            <a:noAutofit/>
          </a:bodyPr>
          <a:p>
            <a:endParaRPr b="0" lang="en-US" sz="1800" strike="noStrike" u="none">
              <a:solidFill>
                <a:srgbClr val="ffffff"/>
              </a:solidFill>
              <a:effectLst/>
              <a:uFillTx/>
              <a:latin typeface="Arial"/>
            </a:endParaRPr>
          </a:p>
        </p:txBody>
      </p:sp>
      <p:sp>
        <p:nvSpPr>
          <p:cNvPr id="151" name=""/>
          <p:cNvSpPr/>
          <p:nvPr/>
        </p:nvSpPr>
        <p:spPr>
          <a:xfrm>
            <a:off x="1830960" y="1598400"/>
            <a:ext cx="997200" cy="363960"/>
          </a:xfrm>
          <a:prstGeom prst="rect">
            <a:avLst/>
          </a:prstGeom>
          <a:noFill/>
          <a:ln w="0">
            <a:noFill/>
          </a:ln>
        </p:spPr>
        <p:style>
          <a:lnRef idx="0"/>
          <a:fillRef idx="0"/>
          <a:effectRef idx="0"/>
          <a:fontRef idx="minor"/>
        </p:style>
        <p:txBody>
          <a:bodyPr wrap="none" lIns="90000" rIns="90000" tIns="45000" bIns="45000" anchor="t">
            <a:spAutoFit/>
          </a:bodyPr>
          <a:p>
            <a:pPr algn="ctr">
              <a:lnSpc>
                <a:spcPct val="100000"/>
              </a:lnSpc>
            </a:pPr>
            <a:r>
              <a:rPr b="0" lang="en-US" sz="1800" strike="noStrike" u="none">
                <a:solidFill>
                  <a:srgbClr val="000000"/>
                </a:solidFill>
                <a:effectLst/>
                <a:uFillTx/>
                <a:latin typeface="Arial"/>
              </a:rPr>
              <a:t>Training</a:t>
            </a:r>
            <a:endParaRPr b="0" lang="en-US" sz="1800" strike="noStrike" u="none">
              <a:solidFill>
                <a:srgbClr val="000000"/>
              </a:solidFill>
              <a:effectLst/>
              <a:uFillTx/>
              <a:latin typeface="Arial"/>
            </a:endParaRPr>
          </a:p>
        </p:txBody>
      </p:sp>
      <p:pic>
        <p:nvPicPr>
          <p:cNvPr id="152" name="" descr=""/>
          <p:cNvPicPr/>
          <p:nvPr/>
        </p:nvPicPr>
        <p:blipFill>
          <a:blip r:embed="rId1"/>
          <a:stretch/>
        </p:blipFill>
        <p:spPr>
          <a:xfrm>
            <a:off x="1382040" y="2151720"/>
            <a:ext cx="1938960" cy="2064600"/>
          </a:xfrm>
          <a:prstGeom prst="rect">
            <a:avLst/>
          </a:prstGeom>
          <a:noFill/>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PlaceHolder 1"/>
          <p:cNvSpPr>
            <a:spLocks noGrp="1"/>
          </p:cNvSpPr>
          <p:nvPr>
            <p:ph type="title"/>
          </p:nvPr>
        </p:nvSpPr>
        <p:spPr>
          <a:xfrm>
            <a:off x="714240" y="790560"/>
            <a:ext cx="7714080" cy="694080"/>
          </a:xfrm>
          <a:prstGeom prst="rect">
            <a:avLst/>
          </a:prstGeom>
          <a:noFill/>
          <a:ln w="0">
            <a:noFill/>
          </a:ln>
        </p:spPr>
        <p:txBody>
          <a:bodyPr lIns="91440" rIns="91440" tIns="91440" bIns="91440" anchor="t">
            <a:normAutofit fontScale="92500" lnSpcReduction="9999"/>
          </a:bodyPr>
          <a:p>
            <a:pPr indent="0">
              <a:lnSpc>
                <a:spcPct val="100000"/>
              </a:lnSpc>
              <a:buNone/>
              <a:tabLst>
                <a:tab algn="l" pos="0"/>
              </a:tabLst>
            </a:pPr>
            <a:r>
              <a:rPr b="0" lang="en-US" sz="4000" strike="noStrike" u="none">
                <a:solidFill>
                  <a:schemeClr val="dk1"/>
                </a:solidFill>
                <a:effectLst/>
                <a:uFillTx/>
                <a:latin typeface="Inter Medium"/>
                <a:ea typeface="Inter Medium"/>
              </a:rPr>
              <a:t>Conclusions</a:t>
            </a:r>
            <a:endParaRPr b="0" lang="en-US" sz="4000" strike="noStrike" u="none">
              <a:solidFill>
                <a:srgbClr val="ffffff"/>
              </a:solidFill>
              <a:effectLst/>
              <a:uFillTx/>
              <a:latin typeface="Arial"/>
            </a:endParaRPr>
          </a:p>
        </p:txBody>
      </p:sp>
      <p:sp>
        <p:nvSpPr>
          <p:cNvPr id="154" name="PlaceHolder 2"/>
          <p:cNvSpPr>
            <a:spLocks noGrp="1"/>
          </p:cNvSpPr>
          <p:nvPr>
            <p:ph/>
          </p:nvPr>
        </p:nvSpPr>
        <p:spPr>
          <a:xfrm>
            <a:off x="3486240" y="2400480"/>
            <a:ext cx="4942440" cy="195156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a:ea typeface="Roboto"/>
              </a:rPr>
              <a:t>I am currently working on the calibration of page detection so that I can normalize the image and crop to the content. The normalization step is important because it helps the next step detect the sizing of bar charts.</a:t>
            </a:r>
            <a:endParaRPr b="0" lang="en-US" sz="1200" strike="noStrike" u="none">
              <a:solidFill>
                <a:srgbClr val="ffffff"/>
              </a:solidFill>
              <a:effectLst/>
              <a:uFillTx/>
              <a:latin typeface="Arial"/>
            </a:endParaRPr>
          </a:p>
        </p:txBody>
      </p:sp>
      <p:sp>
        <p:nvSpPr>
          <p:cNvPr id="155" name="Google Shape;200;p33"/>
          <p:cNvSpPr/>
          <p:nvPr/>
        </p:nvSpPr>
        <p:spPr>
          <a:xfrm>
            <a:off x="1343160" y="4848120"/>
            <a:ext cx="1227600" cy="294120"/>
          </a:xfrm>
          <a:prstGeom prst="rect">
            <a:avLst/>
          </a:prstGeom>
          <a:noFill/>
          <a:ln w="0">
            <a:noFill/>
          </a:ln>
        </p:spPr>
        <p:style>
          <a:lnRef idx="0"/>
          <a:fillRef idx="0"/>
          <a:effectRef idx="0"/>
          <a:fontRef idx="minor"/>
        </p:style>
        <p:txBody>
          <a:bodyPr lIns="870823080" rIns="870823080" tIns="-770760" bIns="-770760" anchor="t">
            <a:spAutoFit/>
          </a:bodyPr>
          <a:p>
            <a:pPr defTabSz="914400">
              <a:lnSpc>
                <a:spcPct val="100000"/>
              </a:lnSpc>
              <a:tabLst>
                <a:tab algn="l" pos="0"/>
              </a:tabLst>
            </a:pPr>
            <a:r>
              <a:rPr b="0" lang="en" sz="700" strike="noStrike" u="none">
                <a:solidFill>
                  <a:schemeClr val="lt1"/>
                </a:solidFill>
                <a:effectLst/>
                <a:uFillTx/>
                <a:latin typeface="Arial"/>
              </a:rPr>
              <a:t>Feature Name/Product</a:t>
            </a:r>
            <a:endParaRPr b="0" lang="en-US" sz="700" strike="noStrike" u="none">
              <a:solidFill>
                <a:srgbClr val="ffffff"/>
              </a:solidFill>
              <a:effectLst/>
              <a:uFillTx/>
              <a:latin typeface="Arial"/>
            </a:endParaRPr>
          </a:p>
        </p:txBody>
      </p:sp>
      <p:sp>
        <p:nvSpPr>
          <p:cNvPr id="156" name="Google Shape;201;p33"/>
          <p:cNvSpPr/>
          <p:nvPr/>
        </p:nvSpPr>
        <p:spPr>
          <a:xfrm>
            <a:off x="114480" y="4848120"/>
            <a:ext cx="1227600" cy="29412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lt1"/>
                </a:solidFill>
                <a:effectLst/>
                <a:uFillTx/>
                <a:latin typeface="Arial"/>
              </a:rPr>
              <a:t>DD/MM/YYYY</a:t>
            </a:r>
            <a:endParaRPr b="0" lang="en-US" sz="700" strike="noStrike" u="none">
              <a:solidFill>
                <a:srgbClr val="ffffff"/>
              </a:solidFill>
              <a:effectLst/>
              <a:uFillTx/>
              <a:latin typeface="Arial"/>
            </a:endParaRPr>
          </a:p>
        </p:txBody>
      </p:sp>
      <p:sp>
        <p:nvSpPr>
          <p:cNvPr id="157" name="Google Shape;202;p33"/>
          <p:cNvSpPr/>
          <p:nvPr/>
        </p:nvSpPr>
        <p:spPr>
          <a:xfrm>
            <a:off x="7800840" y="4848120"/>
            <a:ext cx="1227600" cy="294120"/>
          </a:xfrm>
          <a:prstGeom prst="rect">
            <a:avLst/>
          </a:prstGeom>
          <a:noFill/>
          <a:ln w="0">
            <a:noFill/>
          </a:ln>
        </p:spPr>
        <p:style>
          <a:lnRef idx="0"/>
          <a:fillRef idx="0"/>
          <a:effectRef idx="0"/>
          <a:fontRef idx="minor"/>
        </p:style>
        <p:txBody>
          <a:bodyPr lIns="870823080" rIns="870823080" tIns="-610920" bIns="-610920" anchor="t">
            <a:spAutoFit/>
          </a:bodyPr>
          <a:p>
            <a:pPr algn="r" defTabSz="914400">
              <a:lnSpc>
                <a:spcPct val="100000"/>
              </a:lnSpc>
              <a:tabLst>
                <a:tab algn="l" pos="0"/>
              </a:tabLst>
            </a:pPr>
            <a:r>
              <a:rPr b="0" lang="en" sz="700" strike="noStrike" u="none">
                <a:solidFill>
                  <a:schemeClr val="lt1"/>
                </a:solidFill>
                <a:effectLst/>
                <a:uFillTx/>
                <a:latin typeface="Arial"/>
              </a:rPr>
              <a:t>Your Company Name</a:t>
            </a:r>
            <a:endParaRPr b="0" lang="en-US" sz="7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PlaceHolder 1"/>
          <p:cNvSpPr>
            <a:spLocks noGrp="1"/>
          </p:cNvSpPr>
          <p:nvPr>
            <p:ph type="title"/>
          </p:nvPr>
        </p:nvSpPr>
        <p:spPr>
          <a:xfrm>
            <a:off x="714240" y="-213840"/>
            <a:ext cx="4447080" cy="1708200"/>
          </a:xfrm>
          <a:prstGeom prst="rect">
            <a:avLst/>
          </a:prstGeom>
          <a:noFill/>
          <a:ln w="0">
            <a:noFill/>
          </a:ln>
        </p:spPr>
        <p:txBody>
          <a:bodyPr lIns="91440" rIns="91440" tIns="91440" bIns="91440" anchor="b">
            <a:spAutoFit/>
          </a:bodyPr>
          <a:p>
            <a:pPr indent="0">
              <a:lnSpc>
                <a:spcPct val="100000"/>
              </a:lnSpc>
              <a:buNone/>
              <a:tabLst>
                <a:tab algn="l" pos="0"/>
              </a:tabLst>
            </a:pPr>
            <a:r>
              <a:rPr b="0" lang="en" sz="5000" strike="noStrike" u="none">
                <a:solidFill>
                  <a:schemeClr val="lt1"/>
                </a:solidFill>
                <a:effectLst/>
                <a:uFillTx/>
                <a:latin typeface="Inter Medium"/>
                <a:ea typeface="Inter Medium"/>
              </a:rPr>
              <a:t>Thanks!</a:t>
            </a:r>
            <a:endParaRPr b="0" lang="en-US" sz="5000" strike="noStrike" u="none">
              <a:solidFill>
                <a:srgbClr val="000000"/>
              </a:solidFill>
              <a:effectLst/>
              <a:uFillTx/>
              <a:latin typeface="Arial"/>
            </a:endParaRPr>
          </a:p>
        </p:txBody>
      </p:sp>
      <p:sp>
        <p:nvSpPr>
          <p:cNvPr id="159" name="PlaceHolder 2"/>
          <p:cNvSpPr>
            <a:spLocks noGrp="1"/>
          </p:cNvSpPr>
          <p:nvPr>
            <p:ph type="subTitle"/>
          </p:nvPr>
        </p:nvSpPr>
        <p:spPr>
          <a:xfrm>
            <a:off x="714240" y="1419120"/>
            <a:ext cx="4447080" cy="1048680"/>
          </a:xfrm>
          <a:prstGeom prst="rect">
            <a:avLst/>
          </a:prstGeom>
          <a:noFill/>
          <a:ln w="0">
            <a:noFill/>
          </a:ln>
        </p:spPr>
        <p:txBody>
          <a:bodyPr lIns="91440" rIns="91440" tIns="91440" bIns="91440" anchor="t">
            <a:spAutoFit/>
          </a:bodyPr>
          <a:p>
            <a:pPr indent="0">
              <a:lnSpc>
                <a:spcPct val="100000"/>
              </a:lnSpc>
              <a:buNone/>
              <a:tabLst>
                <a:tab algn="l" pos="0"/>
              </a:tabLst>
            </a:pPr>
            <a:r>
              <a:rPr b="1" lang="en" sz="1400" strike="noStrike" u="none">
                <a:solidFill>
                  <a:schemeClr val="lt1"/>
                </a:solidFill>
                <a:effectLst/>
                <a:uFillTx/>
                <a:latin typeface="Roboto"/>
                <a:ea typeface="Roboto"/>
              </a:rPr>
              <a:t>Do you have any questions?</a:t>
            </a:r>
            <a:endParaRPr b="0" lang="en-US" sz="1400" strike="noStrike" u="none">
              <a:solidFill>
                <a:srgbClr val="000000"/>
              </a:solidFill>
              <a:effectLst/>
              <a:uFillTx/>
              <a:latin typeface="Arial"/>
            </a:endParaRPr>
          </a:p>
          <a:p>
            <a:pPr indent="0">
              <a:lnSpc>
                <a:spcPct val="100000"/>
              </a:lnSpc>
              <a:buNone/>
              <a:tabLst>
                <a:tab algn="l" pos="0"/>
              </a:tabLst>
            </a:pPr>
            <a:r>
              <a:rPr b="0" lang="en" sz="1400" strike="noStrike" u="none">
                <a:solidFill>
                  <a:schemeClr val="lt1"/>
                </a:solidFill>
                <a:effectLst/>
                <a:uFillTx/>
                <a:latin typeface="Roboto"/>
                <a:ea typeface="Roboto"/>
              </a:rPr>
              <a:t>chris@brechin.services</a:t>
            </a:r>
            <a:endParaRPr b="0" lang="en-US" sz="1400" strike="noStrike" u="none">
              <a:solidFill>
                <a:srgbClr val="000000"/>
              </a:solidFill>
              <a:effectLst/>
              <a:uFillTx/>
              <a:latin typeface="Arial"/>
            </a:endParaRPr>
          </a:p>
          <a:p>
            <a:pPr indent="0">
              <a:lnSpc>
                <a:spcPct val="100000"/>
              </a:lnSpc>
              <a:buNone/>
              <a:tabLst>
                <a:tab algn="l" pos="0"/>
              </a:tabLst>
            </a:pPr>
            <a:endParaRPr b="0" lang="en-US" sz="1400" strike="noStrike" u="none">
              <a:solidFill>
                <a:srgbClr val="000000"/>
              </a:solidFill>
              <a:effectLst/>
              <a:uFillTx/>
              <a:latin typeface="Arial"/>
            </a:endParaRPr>
          </a:p>
          <a:p>
            <a:pPr indent="0">
              <a:lnSpc>
                <a:spcPct val="100000"/>
              </a:lnSpc>
              <a:buNone/>
              <a:tabLst>
                <a:tab algn="l" pos="0"/>
              </a:tabLst>
            </a:pPr>
            <a:r>
              <a:rPr b="0" lang="en" sz="1400" strike="noStrike" u="none">
                <a:solidFill>
                  <a:schemeClr val="lt1"/>
                </a:solidFill>
                <a:effectLst/>
                <a:uFillTx/>
                <a:latin typeface="Roboto"/>
                <a:ea typeface="Roboto"/>
              </a:rPr>
              <a:t>https://brechin.services</a:t>
            </a:r>
            <a:endParaRPr b="0" lang="en-US" sz="1400" strike="noStrike" u="none">
              <a:solidFill>
                <a:srgbClr val="000000"/>
              </a:solidFill>
              <a:effectLst/>
              <a:uFillTx/>
              <a:latin typeface="Arial"/>
            </a:endParaRPr>
          </a:p>
        </p:txBody>
      </p:sp>
      <p:grpSp>
        <p:nvGrpSpPr>
          <p:cNvPr id="160" name="Google Shape;363;p42"/>
          <p:cNvGrpSpPr/>
          <p:nvPr/>
        </p:nvGrpSpPr>
        <p:grpSpPr>
          <a:xfrm>
            <a:off x="851040" y="2679840"/>
            <a:ext cx="291600" cy="291600"/>
            <a:chOff x="851040" y="2679840"/>
            <a:chExt cx="291600" cy="291600"/>
          </a:xfrm>
        </p:grpSpPr>
        <p:sp>
          <p:nvSpPr>
            <p:cNvPr id="161" name="Google Shape;364;p42"/>
            <p:cNvSpPr/>
            <p:nvPr/>
          </p:nvSpPr>
          <p:spPr>
            <a:xfrm>
              <a:off x="851040" y="2679840"/>
              <a:ext cx="291600" cy="291600"/>
            </a:xfrm>
            <a:custGeom>
              <a:avLst/>
              <a:gdLst>
                <a:gd name="textAreaLeft" fmla="*/ 0 w 291600"/>
                <a:gd name="textAreaRight" fmla="*/ 292680 w 291600"/>
                <a:gd name="textAreaTop" fmla="*/ 0 h 291600"/>
                <a:gd name="textAreaBottom" fmla="*/ 292680 h 291600"/>
              </a:gdLst>
              <a:ahLst/>
              <a:cxn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w="0">
              <a:noFill/>
            </a:ln>
          </p:spPr>
          <p:style>
            <a:lnRef idx="0"/>
            <a:fillRef idx="0"/>
            <a:effectRef idx="0"/>
            <a:fontRef idx="minor"/>
          </p:style>
          <p:txBody>
            <a:bodyPr lIns="90000" rIns="90000" tIns="91440" bIns="914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62" name="Google Shape;365;p42"/>
            <p:cNvSpPr/>
            <p:nvPr/>
          </p:nvSpPr>
          <p:spPr>
            <a:xfrm>
              <a:off x="918360" y="2797200"/>
              <a:ext cx="39240" cy="100800"/>
            </a:xfrm>
            <a:custGeom>
              <a:avLst/>
              <a:gdLst>
                <a:gd name="textAreaLeft" fmla="*/ 0 w 39240"/>
                <a:gd name="textAreaRight" fmla="*/ 40320 w 39240"/>
                <a:gd name="textAreaTop" fmla="*/ 0 h 100800"/>
                <a:gd name="textAreaBottom" fmla="*/ 101880 h 10080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w="0">
              <a:noFill/>
            </a:ln>
          </p:spPr>
          <p:style>
            <a:lnRef idx="0"/>
            <a:fillRef idx="0"/>
            <a:effectRef idx="0"/>
            <a:fontRef idx="minor"/>
          </p:style>
          <p:txBody>
            <a:bodyPr lIns="90000" rIns="90000" tIns="50760" bIns="5076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63" name="Google Shape;366;p42"/>
            <p:cNvSpPr/>
            <p:nvPr/>
          </p:nvSpPr>
          <p:spPr>
            <a:xfrm>
              <a:off x="912240" y="2741400"/>
              <a:ext cx="45360" cy="45360"/>
            </a:xfrm>
            <a:custGeom>
              <a:avLst/>
              <a:gdLst>
                <a:gd name="textAreaLeft" fmla="*/ 0 w 45360"/>
                <a:gd name="textAreaRight" fmla="*/ 46440 w 45360"/>
                <a:gd name="textAreaTop" fmla="*/ 0 h 45360"/>
                <a:gd name="textAreaBottom" fmla="*/ 46440 h 4536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w="0">
              <a:noFill/>
            </a:ln>
          </p:spPr>
          <p:style>
            <a:lnRef idx="0"/>
            <a:fillRef idx="0"/>
            <a:effectRef idx="0"/>
            <a:fontRef idx="minor"/>
          </p:style>
          <p:txBody>
            <a:bodyPr lIns="90000" rIns="90000" tIns="23040" bIns="2304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sp>
          <p:nvSpPr>
            <p:cNvPr id="164" name="Google Shape;367;p42"/>
            <p:cNvSpPr/>
            <p:nvPr/>
          </p:nvSpPr>
          <p:spPr>
            <a:xfrm>
              <a:off x="979920" y="2797200"/>
              <a:ext cx="107280" cy="100800"/>
            </a:xfrm>
            <a:custGeom>
              <a:avLst/>
              <a:gdLst>
                <a:gd name="textAreaLeft" fmla="*/ 0 w 107280"/>
                <a:gd name="textAreaRight" fmla="*/ 108360 w 107280"/>
                <a:gd name="textAreaTop" fmla="*/ 0 h 100800"/>
                <a:gd name="textAreaBottom" fmla="*/ 101880 h 10080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w="0">
              <a:noFill/>
            </a:ln>
          </p:spPr>
          <p:style>
            <a:lnRef idx="0"/>
            <a:fillRef idx="0"/>
            <a:effectRef idx="0"/>
            <a:fontRef idx="minor"/>
          </p:style>
          <p:txBody>
            <a:bodyPr lIns="90000" rIns="90000" tIns="50760" bIns="50760" anchor="ctr">
              <a:noAutofit/>
            </a:bodyPr>
            <a:p>
              <a:pPr defTabSz="914400">
                <a:lnSpc>
                  <a:spcPct val="100000"/>
                </a:lnSpc>
                <a:tabLst>
                  <a:tab algn="l" pos="0"/>
                </a:tabLst>
              </a:pPr>
              <a:endParaRPr b="0" lang="en-US" sz="1800" strike="noStrike" u="none">
                <a:solidFill>
                  <a:srgbClr val="000000"/>
                </a:solidFill>
                <a:effectLst/>
                <a:uFillTx/>
                <a:latin typeface="OpenSymbol"/>
              </a:endParaRPr>
            </a:p>
          </p:txBody>
        </p:sp>
      </p:grpSp>
      <p:sp>
        <p:nvSpPr>
          <p:cNvPr id="165" name="Google Shape;371;p42"/>
          <p:cNvSpPr/>
          <p:nvPr/>
        </p:nvSpPr>
        <p:spPr>
          <a:xfrm>
            <a:off x="1343160" y="4848120"/>
            <a:ext cx="1227600" cy="294120"/>
          </a:xfrm>
          <a:prstGeom prst="rect">
            <a:avLst/>
          </a:prstGeom>
          <a:noFill/>
          <a:ln w="0">
            <a:noFill/>
          </a:ln>
        </p:spPr>
        <p:style>
          <a:lnRef idx="0"/>
          <a:fillRef idx="0"/>
          <a:effectRef idx="0"/>
          <a:fontRef idx="minor"/>
        </p:style>
        <p:txBody>
          <a:bodyPr lIns="870823080" rIns="870823080" tIns="-770760" bIns="-770760" anchor="t">
            <a:spAutoFit/>
          </a:bodyPr>
          <a:p>
            <a:pPr defTabSz="914400">
              <a:lnSpc>
                <a:spcPct val="100000"/>
              </a:lnSpc>
              <a:tabLst>
                <a:tab algn="l" pos="0"/>
              </a:tabLst>
            </a:pPr>
            <a:r>
              <a:rPr b="0" lang="en" sz="700" strike="noStrike" u="none">
                <a:solidFill>
                  <a:schemeClr val="dk1"/>
                </a:solidFill>
                <a:effectLst/>
                <a:uFillTx/>
                <a:latin typeface="Arial"/>
              </a:rPr>
              <a:t>Feature Name/Product</a:t>
            </a:r>
            <a:endParaRPr b="0" lang="en-US" sz="7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 name="Google Shape;178;p31" title="color-year-illustrated.jpg"/>
          <p:cNvSpPr/>
          <p:nvPr/>
        </p:nvSpPr>
        <p:spPr>
          <a:xfrm>
            <a:off x="4709520" y="445680"/>
            <a:ext cx="3720240" cy="4250880"/>
          </a:xfrm>
          <a:prstGeom prst="roundRect">
            <a:avLst>
              <a:gd name="adj" fmla="val 0"/>
            </a:avLst>
          </a:prstGeom>
          <a:blipFill rotWithShape="0">
            <a:blip r:embed="rId1"/>
            <a:srcRect/>
            <a:stretch/>
          </a:blip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effectLst/>
              <a:uFillTx/>
              <a:latin typeface="OpenSymbol"/>
            </a:endParaRPr>
          </a:p>
        </p:txBody>
      </p:sp>
      <p:sp>
        <p:nvSpPr>
          <p:cNvPr id="71" name="Google Shape;179;p31"/>
          <p:cNvSpPr/>
          <p:nvPr/>
        </p:nvSpPr>
        <p:spPr>
          <a:xfrm>
            <a:off x="1343160" y="4848120"/>
            <a:ext cx="1227600" cy="294120"/>
          </a:xfrm>
          <a:prstGeom prst="rect">
            <a:avLst/>
          </a:prstGeom>
          <a:noFill/>
          <a:ln w="0">
            <a:noFill/>
          </a:ln>
        </p:spPr>
        <p:style>
          <a:lnRef idx="0"/>
          <a:fillRef idx="0"/>
          <a:effectRef idx="0"/>
          <a:fontRef idx="minor"/>
        </p:style>
        <p:txBody>
          <a:bodyPr lIns="870823080" rIns="870823080" tIns="-770760" bIns="-770760" anchor="t">
            <a:spAutoFit/>
          </a:bodyPr>
          <a:p>
            <a:pPr defTabSz="914400">
              <a:lnSpc>
                <a:spcPct val="100000"/>
              </a:lnSpc>
              <a:tabLst>
                <a:tab algn="l" pos="0"/>
              </a:tabLst>
            </a:pPr>
            <a:r>
              <a:rPr b="0" lang="en" sz="700" strike="noStrike" u="none">
                <a:solidFill>
                  <a:schemeClr val="lt1"/>
                </a:solidFill>
                <a:effectLst/>
                <a:uFillTx/>
                <a:latin typeface="Arial"/>
              </a:rPr>
              <a:t>Feature Name/Product</a:t>
            </a:r>
            <a:endParaRPr b="0" lang="en-US" sz="700" strike="noStrike" u="none">
              <a:solidFill>
                <a:srgbClr val="ffffff"/>
              </a:solidFill>
              <a:effectLst/>
              <a:uFillTx/>
              <a:latin typeface="Arial"/>
            </a:endParaRPr>
          </a:p>
        </p:txBody>
      </p:sp>
      <p:sp>
        <p:nvSpPr>
          <p:cNvPr id="72" name="Google Shape;180;p31"/>
          <p:cNvSpPr/>
          <p:nvPr/>
        </p:nvSpPr>
        <p:spPr>
          <a:xfrm>
            <a:off x="114480" y="4848120"/>
            <a:ext cx="1227600" cy="29412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lt1"/>
                </a:solidFill>
                <a:effectLst/>
                <a:uFillTx/>
                <a:latin typeface="Arial"/>
              </a:rPr>
              <a:t>DD/MM/YYYY</a:t>
            </a:r>
            <a:endParaRPr b="0" lang="en-US" sz="700" strike="noStrike" u="none">
              <a:solidFill>
                <a:srgbClr val="ffffff"/>
              </a:solidFill>
              <a:effectLst/>
              <a:uFillTx/>
              <a:latin typeface="Arial"/>
            </a:endParaRPr>
          </a:p>
        </p:txBody>
      </p:sp>
      <p:sp>
        <p:nvSpPr>
          <p:cNvPr id="73" name="Google Shape;181;p31"/>
          <p:cNvSpPr/>
          <p:nvPr/>
        </p:nvSpPr>
        <p:spPr>
          <a:xfrm>
            <a:off x="7800840" y="4848120"/>
            <a:ext cx="1227600" cy="294120"/>
          </a:xfrm>
          <a:prstGeom prst="rect">
            <a:avLst/>
          </a:prstGeom>
          <a:noFill/>
          <a:ln w="0">
            <a:noFill/>
          </a:ln>
        </p:spPr>
        <p:style>
          <a:lnRef idx="0"/>
          <a:fillRef idx="0"/>
          <a:effectRef idx="0"/>
          <a:fontRef idx="minor"/>
        </p:style>
        <p:txBody>
          <a:bodyPr lIns="870823080" rIns="870823080" tIns="-610920" bIns="-610920" anchor="t">
            <a:spAutoFit/>
          </a:bodyPr>
          <a:p>
            <a:pPr algn="r" defTabSz="914400">
              <a:lnSpc>
                <a:spcPct val="100000"/>
              </a:lnSpc>
              <a:tabLst>
                <a:tab algn="l" pos="0"/>
              </a:tabLst>
            </a:pPr>
            <a:r>
              <a:rPr b="0" lang="en" sz="700" strike="noStrike" u="none">
                <a:solidFill>
                  <a:schemeClr val="lt1"/>
                </a:solidFill>
                <a:effectLst/>
                <a:uFillTx/>
                <a:latin typeface="Arial"/>
              </a:rPr>
              <a:t>Your Company Name</a:t>
            </a:r>
            <a:endParaRPr b="0" lang="en-US" sz="700" strike="noStrike" u="none">
              <a:solidFill>
                <a:srgbClr val="ffffff"/>
              </a:solidFill>
              <a:effectLst/>
              <a:uFillTx/>
              <a:latin typeface="Arial"/>
            </a:endParaRPr>
          </a:p>
        </p:txBody>
      </p:sp>
      <p:sp>
        <p:nvSpPr>
          <p:cNvPr id="74" name="PlaceHolder 1"/>
          <p:cNvSpPr>
            <a:spLocks noGrp="1"/>
          </p:cNvSpPr>
          <p:nvPr>
            <p:ph type="title"/>
          </p:nvPr>
        </p:nvSpPr>
        <p:spPr>
          <a:xfrm>
            <a:off x="714240" y="447840"/>
            <a:ext cx="3675600" cy="570600"/>
          </a:xfrm>
          <a:prstGeom prst="rect">
            <a:avLst/>
          </a:prstGeom>
          <a:noFill/>
          <a:ln w="0">
            <a:noFill/>
          </a:ln>
        </p:spPr>
        <p:txBody>
          <a:bodyPr lIns="91440" rIns="91440" tIns="91440" bIns="91440" anchor="t">
            <a:normAutofit lnSpcReduction="9999"/>
          </a:bodyPr>
          <a:p>
            <a:pPr indent="0">
              <a:lnSpc>
                <a:spcPct val="100000"/>
              </a:lnSpc>
              <a:buNone/>
              <a:tabLst>
                <a:tab algn="l" pos="0"/>
              </a:tabLst>
            </a:pPr>
            <a:r>
              <a:rPr b="0" lang="en-US" sz="2600" strike="noStrike" u="none">
                <a:solidFill>
                  <a:schemeClr val="dk1"/>
                </a:solidFill>
                <a:effectLst/>
                <a:uFillTx/>
                <a:latin typeface="Inter Medium"/>
                <a:ea typeface="Inter Medium"/>
              </a:rPr>
              <a:t>Introduction</a:t>
            </a:r>
            <a:endParaRPr b="0" lang="en-US" sz="2600" strike="noStrike" u="none">
              <a:solidFill>
                <a:srgbClr val="ffffff"/>
              </a:solidFill>
              <a:effectLst/>
              <a:uFillTx/>
              <a:latin typeface="Arial"/>
            </a:endParaRPr>
          </a:p>
        </p:txBody>
      </p:sp>
      <p:sp>
        <p:nvSpPr>
          <p:cNvPr id="75" name="PlaceHolder 2"/>
          <p:cNvSpPr>
            <a:spLocks noGrp="1"/>
          </p:cNvSpPr>
          <p:nvPr>
            <p:ph type="subTitle"/>
          </p:nvPr>
        </p:nvSpPr>
        <p:spPr>
          <a:xfrm>
            <a:off x="714240" y="1743120"/>
            <a:ext cx="3675600" cy="2161080"/>
          </a:xfrm>
          <a:prstGeom prst="rect">
            <a:avLst/>
          </a:prstGeom>
          <a:noFill/>
          <a:ln w="0">
            <a:noFill/>
          </a:ln>
        </p:spPr>
        <p:txBody>
          <a:bodyPr lIns="91440" rIns="91440" tIns="91440" bIns="91440" anchor="t">
            <a:normAutofit fontScale="92500" lnSpcReduction="9999"/>
          </a:bodyPr>
          <a:p>
            <a:pPr indent="0">
              <a:lnSpc>
                <a:spcPct val="150000"/>
              </a:lnSpc>
              <a:buNone/>
              <a:tabLst>
                <a:tab algn="l" pos="0"/>
              </a:tabLst>
            </a:pPr>
            <a:r>
              <a:rPr b="0" lang="en-US" sz="1200" strike="noStrike" u="none">
                <a:solidFill>
                  <a:schemeClr val="dk1"/>
                </a:solidFill>
                <a:effectLst/>
                <a:uFillTx/>
                <a:latin typeface="Roboto"/>
                <a:ea typeface="Roboto"/>
              </a:rPr>
              <a:t>This presentation summarizes the FieldChartOCR project proposal, focusing on extracting and digitizing handwritten charts and tables. It addresses the challenges faced in manual chart digitization and outlines a novel solution. The goal is to provide a clear overview for supervisory-level stakeholders on project motivation, approach, and evaluation plans.</a:t>
            </a:r>
            <a:endParaRPr b="0" lang="en-US" sz="12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6" name="Google Shape;188;p32"/>
          <p:cNvSpPr/>
          <p:nvPr/>
        </p:nvSpPr>
        <p:spPr>
          <a:xfrm>
            <a:off x="1343160" y="4848120"/>
            <a:ext cx="1227600" cy="294120"/>
          </a:xfrm>
          <a:prstGeom prst="rect">
            <a:avLst/>
          </a:prstGeom>
          <a:noFill/>
          <a:ln w="0">
            <a:noFill/>
          </a:ln>
        </p:spPr>
        <p:style>
          <a:lnRef idx="0"/>
          <a:fillRef idx="0"/>
          <a:effectRef idx="0"/>
          <a:fontRef idx="minor"/>
        </p:style>
        <p:txBody>
          <a:bodyPr lIns="870823080" rIns="870823080" tIns="147240" bIns="147240" anchor="t">
            <a:spAutoFit/>
          </a:bodyPr>
          <a:p>
            <a:pPr defTabSz="914400">
              <a:lnSpc>
                <a:spcPct val="100000"/>
              </a:lnSpc>
              <a:tabLst>
                <a:tab algn="l" pos="0"/>
              </a:tabLst>
            </a:pPr>
            <a:endParaRPr b="0" lang="fr-FR" sz="1800" strike="noStrike" u="none">
              <a:solidFill>
                <a:schemeClr val="dk1"/>
              </a:solidFill>
              <a:effectLst/>
              <a:uFillTx/>
              <a:latin typeface="Arial"/>
            </a:endParaRPr>
          </a:p>
        </p:txBody>
      </p:sp>
      <p:sp>
        <p:nvSpPr>
          <p:cNvPr id="77" name="Google Shape;189;p32"/>
          <p:cNvSpPr/>
          <p:nvPr/>
        </p:nvSpPr>
        <p:spPr>
          <a:xfrm>
            <a:off x="114480" y="4848120"/>
            <a:ext cx="1227600" cy="294120"/>
          </a:xfrm>
          <a:prstGeom prst="rect">
            <a:avLst/>
          </a:prstGeom>
          <a:noFill/>
          <a:ln w="0">
            <a:noFill/>
          </a:ln>
        </p:spPr>
        <p:style>
          <a:lnRef idx="0"/>
          <a:fillRef idx="0"/>
          <a:effectRef idx="0"/>
          <a:fontRef idx="minor"/>
        </p:style>
        <p:txBody>
          <a:bodyPr lIns="870823080" rIns="870823080" tIns="147240" bIns="147240" anchor="t">
            <a:spAutoFit/>
          </a:bodyPr>
          <a:p>
            <a:pPr defTabSz="914400">
              <a:lnSpc>
                <a:spcPct val="100000"/>
              </a:lnSpc>
              <a:tabLst>
                <a:tab algn="l" pos="0"/>
              </a:tabLst>
            </a:pPr>
            <a:endParaRPr b="0" lang="fr-FR" sz="1800" strike="noStrike" u="none">
              <a:solidFill>
                <a:schemeClr val="dk1"/>
              </a:solidFill>
              <a:effectLst/>
              <a:uFillTx/>
              <a:latin typeface="Arial"/>
            </a:endParaRPr>
          </a:p>
        </p:txBody>
      </p:sp>
      <p:sp>
        <p:nvSpPr>
          <p:cNvPr id="78" name="Google Shape;190;p32"/>
          <p:cNvSpPr/>
          <p:nvPr/>
        </p:nvSpPr>
        <p:spPr>
          <a:xfrm>
            <a:off x="7800840" y="4848120"/>
            <a:ext cx="1227600" cy="294120"/>
          </a:xfrm>
          <a:prstGeom prst="rect">
            <a:avLst/>
          </a:prstGeom>
          <a:noFill/>
          <a:ln w="0">
            <a:noFill/>
          </a:ln>
        </p:spPr>
        <p:style>
          <a:lnRef idx="0"/>
          <a:fillRef idx="0"/>
          <a:effectRef idx="0"/>
          <a:fontRef idx="minor"/>
        </p:style>
        <p:txBody>
          <a:bodyPr lIns="870823080" rIns="870823080" tIns="147240" bIns="147240" anchor="t">
            <a:spAutoFit/>
          </a:bodyPr>
          <a:p>
            <a:pPr defTabSz="914400">
              <a:lnSpc>
                <a:spcPct val="100000"/>
              </a:lnSpc>
              <a:tabLst>
                <a:tab algn="l" pos="0"/>
              </a:tabLst>
            </a:pPr>
            <a:endParaRPr b="0" lang="fr-FR" sz="1800" strike="noStrike" u="none">
              <a:solidFill>
                <a:schemeClr val="dk1"/>
              </a:solidFill>
              <a:effectLst/>
              <a:uFillTx/>
              <a:latin typeface="Arial"/>
            </a:endParaRPr>
          </a:p>
        </p:txBody>
      </p:sp>
      <p:sp>
        <p:nvSpPr>
          <p:cNvPr id="79" name="PlaceHolder 1"/>
          <p:cNvSpPr>
            <a:spLocks noGrp="1"/>
          </p:cNvSpPr>
          <p:nvPr>
            <p:ph type="title"/>
          </p:nvPr>
        </p:nvSpPr>
        <p:spPr>
          <a:xfrm>
            <a:off x="723960" y="1857240"/>
            <a:ext cx="4132800" cy="1570680"/>
          </a:xfrm>
          <a:prstGeom prst="rect">
            <a:avLst/>
          </a:prstGeom>
          <a:noFill/>
          <a:ln w="0">
            <a:noFill/>
          </a:ln>
        </p:spPr>
        <p:txBody>
          <a:bodyPr lIns="91440" rIns="91440" tIns="91440" bIns="91440" anchor="t">
            <a:normAutofit/>
          </a:bodyPr>
          <a:p>
            <a:pPr indent="0">
              <a:lnSpc>
                <a:spcPct val="100000"/>
              </a:lnSpc>
              <a:buNone/>
              <a:tabLst>
                <a:tab algn="l" pos="0"/>
              </a:tabLst>
            </a:pPr>
            <a:r>
              <a:rPr b="0" lang="en-US" sz="4500" strike="noStrike" u="none">
                <a:solidFill>
                  <a:schemeClr val="lt1"/>
                </a:solidFill>
                <a:effectLst/>
                <a:uFillTx/>
                <a:latin typeface="Inter Medium"/>
                <a:ea typeface="Inter Medium"/>
              </a:rPr>
              <a:t>Project Introduction</a:t>
            </a:r>
            <a:endParaRPr b="0" lang="en-US" sz="4500" strike="noStrike" u="none">
              <a:solidFill>
                <a:srgbClr val="000000"/>
              </a:solidFill>
              <a:effectLst/>
              <a:uFillTx/>
              <a:latin typeface="Arial"/>
            </a:endParaRPr>
          </a:p>
        </p:txBody>
      </p:sp>
      <p:sp>
        <p:nvSpPr>
          <p:cNvPr id="80" name="PlaceHolder 2"/>
          <p:cNvSpPr>
            <a:spLocks noGrp="1"/>
          </p:cNvSpPr>
          <p:nvPr>
            <p:ph type="title"/>
          </p:nvPr>
        </p:nvSpPr>
        <p:spPr>
          <a:xfrm>
            <a:off x="723960" y="981000"/>
            <a:ext cx="1237320" cy="875160"/>
          </a:xfrm>
          <a:prstGeom prst="rect">
            <a:avLst/>
          </a:prstGeom>
          <a:noFill/>
          <a:ln w="0">
            <a:noFill/>
          </a:ln>
        </p:spPr>
        <p:txBody>
          <a:bodyPr lIns="91440" rIns="91440" tIns="91440" bIns="91440" anchor="b">
            <a:normAutofit/>
          </a:bodyPr>
          <a:p>
            <a:pPr indent="0">
              <a:lnSpc>
                <a:spcPct val="100000"/>
              </a:lnSpc>
              <a:buNone/>
              <a:tabLst>
                <a:tab algn="l" pos="0"/>
              </a:tabLst>
            </a:pPr>
            <a:r>
              <a:rPr b="0" lang="en-US" sz="4500" strike="noStrike" u="none">
                <a:solidFill>
                  <a:schemeClr val="lt1"/>
                </a:solidFill>
                <a:effectLst/>
                <a:uFillTx/>
                <a:latin typeface="Calibri"/>
                <a:ea typeface="Inter Medium"/>
              </a:rPr>
              <a:t>01</a:t>
            </a:r>
            <a:endParaRPr b="0" lang="en-US" sz="45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714240" y="790560"/>
            <a:ext cx="7714080" cy="694080"/>
          </a:xfrm>
          <a:prstGeom prst="rect">
            <a:avLst/>
          </a:prstGeom>
          <a:noFill/>
          <a:ln w="0">
            <a:noFill/>
          </a:ln>
        </p:spPr>
        <p:txBody>
          <a:bodyPr lIns="91440" rIns="91440" tIns="91440" bIns="91440" anchor="t">
            <a:normAutofit fontScale="92500" lnSpcReduction="9999"/>
          </a:bodyPr>
          <a:p>
            <a:pPr indent="0">
              <a:lnSpc>
                <a:spcPct val="100000"/>
              </a:lnSpc>
              <a:buNone/>
              <a:tabLst>
                <a:tab algn="l" pos="0"/>
              </a:tabLst>
            </a:pPr>
            <a:r>
              <a:rPr b="0" lang="en-US" sz="4000" strike="noStrike" u="none">
                <a:solidFill>
                  <a:schemeClr val="dk1"/>
                </a:solidFill>
                <a:effectLst/>
                <a:uFillTx/>
                <a:latin typeface="Inter Medium"/>
                <a:ea typeface="Inter Medium"/>
              </a:rPr>
              <a:t>Project Name, Presenter, Date</a:t>
            </a:r>
            <a:endParaRPr b="0" lang="en-US" sz="4000" strike="noStrike" u="none">
              <a:solidFill>
                <a:srgbClr val="ffffff"/>
              </a:solidFill>
              <a:effectLst/>
              <a:uFillTx/>
              <a:latin typeface="Arial"/>
            </a:endParaRPr>
          </a:p>
        </p:txBody>
      </p:sp>
      <p:sp>
        <p:nvSpPr>
          <p:cNvPr id="82" name="PlaceHolder 2"/>
          <p:cNvSpPr>
            <a:spLocks noGrp="1"/>
          </p:cNvSpPr>
          <p:nvPr>
            <p:ph/>
          </p:nvPr>
        </p:nvSpPr>
        <p:spPr>
          <a:xfrm>
            <a:off x="3486240" y="2400480"/>
            <a:ext cx="4942440" cy="1951560"/>
          </a:xfrm>
          <a:prstGeom prst="rect">
            <a:avLst/>
          </a:prstGeom>
          <a:noFill/>
          <a:ln w="0">
            <a:noFill/>
          </a:ln>
        </p:spPr>
        <p:txBody>
          <a:bodyPr lIns="91440" rIns="91440" tIns="91440" bIns="91440" anchor="t">
            <a:normAutofit/>
          </a:bodyPr>
          <a:p>
            <a:pPr indent="0">
              <a:lnSpc>
                <a:spcPct val="150000"/>
              </a:lnSpc>
              <a:buNone/>
              <a:tabLst>
                <a:tab algn="l" pos="0"/>
              </a:tabLst>
            </a:pPr>
            <a:r>
              <a:rPr b="0" lang="en-US" sz="1200" strike="noStrike" u="none">
                <a:solidFill>
                  <a:schemeClr val="dk1"/>
                </a:solidFill>
                <a:effectLst/>
                <a:uFillTx/>
                <a:latin typeface="Roboto"/>
                <a:ea typeface="Roboto"/>
              </a:rPr>
              <a:t>FieldChartOCR: Extraction of Handwritten Charts and Tables</a:t>
            </a:r>
            <a:endParaRPr b="0" lang="en-US" sz="1200" strike="noStrike" u="none">
              <a:solidFill>
                <a:srgbClr val="ffffff"/>
              </a:solidFill>
              <a:effectLst/>
              <a:uFillTx/>
              <a:latin typeface="Arial"/>
            </a:endParaRPr>
          </a:p>
          <a:p>
            <a:pPr indent="0">
              <a:lnSpc>
                <a:spcPct val="150000"/>
              </a:lnSpc>
              <a:buNone/>
              <a:tabLst>
                <a:tab algn="l" pos="0"/>
              </a:tabLst>
            </a:pPr>
            <a:endParaRPr b="0" lang="en-US" sz="1200" strike="noStrike" u="none">
              <a:solidFill>
                <a:srgbClr val="ffffff"/>
              </a:solidFill>
              <a:effectLst/>
              <a:uFillTx/>
              <a:latin typeface="Arial"/>
            </a:endParaRPr>
          </a:p>
          <a:p>
            <a:pPr indent="0">
              <a:lnSpc>
                <a:spcPct val="150000"/>
              </a:lnSpc>
              <a:buNone/>
              <a:tabLst>
                <a:tab algn="l" pos="0"/>
              </a:tabLst>
            </a:pPr>
            <a:r>
              <a:rPr b="0" lang="en-US" sz="1200" strike="noStrike" u="none">
                <a:solidFill>
                  <a:schemeClr val="dk1"/>
                </a:solidFill>
                <a:effectLst/>
                <a:uFillTx/>
                <a:latin typeface="Roboto"/>
                <a:ea typeface="Roboto"/>
              </a:rPr>
              <a:t>Presented by Chris Brechin</a:t>
            </a:r>
            <a:endParaRPr b="0" lang="en-US" sz="1200" strike="noStrike" u="none">
              <a:solidFill>
                <a:srgbClr val="ffffff"/>
              </a:solidFill>
              <a:effectLst/>
              <a:uFillTx/>
              <a:latin typeface="Arial"/>
            </a:endParaRPr>
          </a:p>
          <a:p>
            <a:pPr indent="0">
              <a:lnSpc>
                <a:spcPct val="150000"/>
              </a:lnSpc>
              <a:buNone/>
              <a:tabLst>
                <a:tab algn="l" pos="0"/>
              </a:tabLst>
            </a:pPr>
            <a:endParaRPr b="0" lang="en-US" sz="1200" strike="noStrike" u="none">
              <a:solidFill>
                <a:srgbClr val="ffffff"/>
              </a:solidFill>
              <a:effectLst/>
              <a:uFillTx/>
              <a:latin typeface="Arial"/>
            </a:endParaRPr>
          </a:p>
          <a:p>
            <a:pPr indent="0">
              <a:lnSpc>
                <a:spcPct val="150000"/>
              </a:lnSpc>
              <a:buNone/>
              <a:tabLst>
                <a:tab algn="l" pos="0"/>
              </a:tabLst>
            </a:pPr>
            <a:r>
              <a:rPr b="0" lang="en-US" sz="1200" strike="noStrike" u="none">
                <a:solidFill>
                  <a:schemeClr val="dk1"/>
                </a:solidFill>
                <a:effectLst/>
                <a:uFillTx/>
                <a:latin typeface="Roboto"/>
                <a:ea typeface="Roboto"/>
              </a:rPr>
              <a:t>Date: November 18</a:t>
            </a:r>
            <a:r>
              <a:rPr b="0" lang="en-US" sz="1200" strike="noStrike" u="none" baseline="33000">
                <a:solidFill>
                  <a:schemeClr val="dk1"/>
                </a:solidFill>
                <a:effectLst/>
                <a:uFillTx/>
                <a:latin typeface="Roboto"/>
                <a:ea typeface="Roboto"/>
              </a:rPr>
              <a:t>th</a:t>
            </a:r>
            <a:r>
              <a:rPr b="0" lang="en-US" sz="1200" strike="noStrike" u="none">
                <a:solidFill>
                  <a:schemeClr val="dk1"/>
                </a:solidFill>
                <a:effectLst/>
                <a:uFillTx/>
                <a:latin typeface="Roboto"/>
                <a:ea typeface="Roboto"/>
              </a:rPr>
              <a:t>, 2025</a:t>
            </a:r>
            <a:endParaRPr b="0" lang="en-US" sz="1200" strike="noStrike" u="none">
              <a:solidFill>
                <a:srgbClr val="ffffff"/>
              </a:solidFill>
              <a:effectLst/>
              <a:uFillTx/>
              <a:latin typeface="Arial"/>
            </a:endParaRPr>
          </a:p>
        </p:txBody>
      </p:sp>
      <p:sp>
        <p:nvSpPr>
          <p:cNvPr id="83" name="Google Shape;200;p33"/>
          <p:cNvSpPr/>
          <p:nvPr/>
        </p:nvSpPr>
        <p:spPr>
          <a:xfrm>
            <a:off x="1343160" y="4848120"/>
            <a:ext cx="1227600" cy="294120"/>
          </a:xfrm>
          <a:prstGeom prst="rect">
            <a:avLst/>
          </a:prstGeom>
          <a:noFill/>
          <a:ln w="0">
            <a:noFill/>
          </a:ln>
        </p:spPr>
        <p:style>
          <a:lnRef idx="0"/>
          <a:fillRef idx="0"/>
          <a:effectRef idx="0"/>
          <a:fontRef idx="minor"/>
        </p:style>
        <p:txBody>
          <a:bodyPr lIns="870823080" rIns="870823080" tIns="-770760" bIns="-770760" anchor="t">
            <a:spAutoFit/>
          </a:bodyPr>
          <a:p>
            <a:pPr defTabSz="914400">
              <a:lnSpc>
                <a:spcPct val="100000"/>
              </a:lnSpc>
              <a:tabLst>
                <a:tab algn="l" pos="0"/>
              </a:tabLst>
            </a:pPr>
            <a:r>
              <a:rPr b="0" lang="en" sz="700" strike="noStrike" u="none">
                <a:solidFill>
                  <a:schemeClr val="lt1"/>
                </a:solidFill>
                <a:effectLst/>
                <a:uFillTx/>
                <a:latin typeface="Arial"/>
              </a:rPr>
              <a:t>Feature Name/Product</a:t>
            </a:r>
            <a:endParaRPr b="0" lang="en-US" sz="700" strike="noStrike" u="none">
              <a:solidFill>
                <a:srgbClr val="ffffff"/>
              </a:solidFill>
              <a:effectLst/>
              <a:uFillTx/>
              <a:latin typeface="Arial"/>
            </a:endParaRPr>
          </a:p>
        </p:txBody>
      </p:sp>
      <p:sp>
        <p:nvSpPr>
          <p:cNvPr id="84" name="Google Shape;201;p33"/>
          <p:cNvSpPr/>
          <p:nvPr/>
        </p:nvSpPr>
        <p:spPr>
          <a:xfrm>
            <a:off x="114480" y="4848120"/>
            <a:ext cx="1227600" cy="29412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lt1"/>
                </a:solidFill>
                <a:effectLst/>
                <a:uFillTx/>
                <a:latin typeface="Arial"/>
              </a:rPr>
              <a:t>DD/MM/YYYY</a:t>
            </a:r>
            <a:endParaRPr b="0" lang="en-US" sz="700" strike="noStrike" u="none">
              <a:solidFill>
                <a:srgbClr val="ffffff"/>
              </a:solidFill>
              <a:effectLst/>
              <a:uFillTx/>
              <a:latin typeface="Arial"/>
            </a:endParaRPr>
          </a:p>
        </p:txBody>
      </p:sp>
      <p:sp>
        <p:nvSpPr>
          <p:cNvPr id="85" name="Google Shape;202;p33"/>
          <p:cNvSpPr/>
          <p:nvPr/>
        </p:nvSpPr>
        <p:spPr>
          <a:xfrm>
            <a:off x="7800840" y="4848120"/>
            <a:ext cx="1227600" cy="294120"/>
          </a:xfrm>
          <a:prstGeom prst="rect">
            <a:avLst/>
          </a:prstGeom>
          <a:noFill/>
          <a:ln w="0">
            <a:noFill/>
          </a:ln>
        </p:spPr>
        <p:style>
          <a:lnRef idx="0"/>
          <a:fillRef idx="0"/>
          <a:effectRef idx="0"/>
          <a:fontRef idx="minor"/>
        </p:style>
        <p:txBody>
          <a:bodyPr lIns="870823080" rIns="870823080" tIns="-610920" bIns="-610920" anchor="t">
            <a:spAutoFit/>
          </a:bodyPr>
          <a:p>
            <a:pPr algn="r" defTabSz="914400">
              <a:lnSpc>
                <a:spcPct val="100000"/>
              </a:lnSpc>
              <a:tabLst>
                <a:tab algn="l" pos="0"/>
              </a:tabLst>
            </a:pPr>
            <a:r>
              <a:rPr b="0" lang="en" sz="700" strike="noStrike" u="none">
                <a:solidFill>
                  <a:schemeClr val="lt1"/>
                </a:solidFill>
                <a:effectLst/>
                <a:uFillTx/>
                <a:latin typeface="Arial"/>
              </a:rPr>
              <a:t>Your Company Name</a:t>
            </a:r>
            <a:endParaRPr b="0" lang="en-US" sz="7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PlaceHolder 1"/>
          <p:cNvSpPr>
            <a:spLocks noGrp="1"/>
          </p:cNvSpPr>
          <p:nvPr>
            <p:ph type="title"/>
          </p:nvPr>
        </p:nvSpPr>
        <p:spPr>
          <a:xfrm>
            <a:off x="714240" y="790560"/>
            <a:ext cx="7714080" cy="694080"/>
          </a:xfrm>
          <a:prstGeom prst="rect">
            <a:avLst/>
          </a:prstGeom>
          <a:noFill/>
          <a:ln w="0">
            <a:noFill/>
          </a:ln>
        </p:spPr>
        <p:txBody>
          <a:bodyPr lIns="91440" rIns="91440" tIns="91440" bIns="91440" anchor="t">
            <a:normAutofit fontScale="92500" lnSpcReduction="9999"/>
          </a:bodyPr>
          <a:p>
            <a:pPr indent="0">
              <a:lnSpc>
                <a:spcPct val="100000"/>
              </a:lnSpc>
              <a:buNone/>
              <a:tabLst>
                <a:tab algn="l" pos="0"/>
              </a:tabLst>
            </a:pPr>
            <a:r>
              <a:rPr b="0" lang="en-US" sz="4000" strike="noStrike" u="none">
                <a:solidFill>
                  <a:schemeClr val="dk1"/>
                </a:solidFill>
                <a:effectLst/>
                <a:uFillTx/>
                <a:latin typeface="Inter Medium"/>
                <a:ea typeface="Inter Medium"/>
              </a:rPr>
              <a:t>Motivation and Problem Statement</a:t>
            </a:r>
            <a:endParaRPr b="0" lang="en-US" sz="4000" strike="noStrike" u="none">
              <a:solidFill>
                <a:srgbClr val="ffffff"/>
              </a:solidFill>
              <a:effectLst/>
              <a:uFillTx/>
              <a:latin typeface="Arial"/>
            </a:endParaRPr>
          </a:p>
        </p:txBody>
      </p:sp>
      <p:sp>
        <p:nvSpPr>
          <p:cNvPr id="87" name="PlaceHolder 2"/>
          <p:cNvSpPr>
            <a:spLocks noGrp="1"/>
          </p:cNvSpPr>
          <p:nvPr>
            <p:ph/>
          </p:nvPr>
        </p:nvSpPr>
        <p:spPr>
          <a:xfrm>
            <a:off x="3486240" y="2400480"/>
            <a:ext cx="4942440" cy="1951560"/>
          </a:xfrm>
          <a:prstGeom prst="rect">
            <a:avLst/>
          </a:prstGeom>
          <a:noFill/>
          <a:ln w="0">
            <a:noFill/>
          </a:ln>
        </p:spPr>
        <p:txBody>
          <a:bodyPr lIns="91440" rIns="91440" tIns="91440" bIns="91440" anchor="t">
            <a:normAutofit lnSpcReduction="9999"/>
          </a:bodyPr>
          <a:p>
            <a:pPr indent="0">
              <a:lnSpc>
                <a:spcPct val="150000"/>
              </a:lnSpc>
              <a:buNone/>
              <a:tabLst>
                <a:tab algn="l" pos="0"/>
              </a:tabLst>
            </a:pPr>
            <a:r>
              <a:rPr b="0" lang="en-US" sz="1200" strike="noStrike" u="none">
                <a:solidFill>
                  <a:schemeClr val="dk1"/>
                </a:solidFill>
                <a:effectLst/>
                <a:uFillTx/>
                <a:latin typeface="Roboto"/>
                <a:ea typeface="Roboto"/>
              </a:rPr>
              <a:t>Digitizing handwritten charts is difficult due to varied handwriting styles, inconsistent layouts, and noise in scanned images. Manual transcription is slow and error-prone, causing significant pain points for data accessibility and analysis. </a:t>
            </a:r>
            <a:r>
              <a:rPr b="1" lang="en-US" sz="1200" strike="noStrike" u="none">
                <a:solidFill>
                  <a:schemeClr val="dk1"/>
                </a:solidFill>
                <a:effectLst/>
                <a:uFillTx/>
                <a:latin typeface="Roboto"/>
                <a:ea typeface="Roboto"/>
              </a:rPr>
              <a:t>FieldChartOCR</a:t>
            </a:r>
            <a:r>
              <a:rPr b="0" lang="en-US" sz="1200" strike="noStrike" u="none">
                <a:solidFill>
                  <a:schemeClr val="dk1"/>
                </a:solidFill>
                <a:effectLst/>
                <a:uFillTx/>
                <a:latin typeface="Roboto"/>
                <a:ea typeface="Roboto"/>
              </a:rPr>
              <a:t> aims to automate this process, improving accuracy and efficiency in converting handwritten visual data into machine-readable formats.</a:t>
            </a:r>
            <a:endParaRPr b="0" lang="en-US" sz="1200" strike="noStrike" u="none">
              <a:solidFill>
                <a:srgbClr val="ffffff"/>
              </a:solidFill>
              <a:effectLst/>
              <a:uFillTx/>
              <a:latin typeface="Arial"/>
            </a:endParaRPr>
          </a:p>
        </p:txBody>
      </p:sp>
      <p:sp>
        <p:nvSpPr>
          <p:cNvPr id="88" name="Google Shape;200;p33"/>
          <p:cNvSpPr/>
          <p:nvPr/>
        </p:nvSpPr>
        <p:spPr>
          <a:xfrm>
            <a:off x="1343160" y="4848120"/>
            <a:ext cx="1227600" cy="294120"/>
          </a:xfrm>
          <a:prstGeom prst="rect">
            <a:avLst/>
          </a:prstGeom>
          <a:noFill/>
          <a:ln w="0">
            <a:noFill/>
          </a:ln>
        </p:spPr>
        <p:style>
          <a:lnRef idx="0"/>
          <a:fillRef idx="0"/>
          <a:effectRef idx="0"/>
          <a:fontRef idx="minor"/>
        </p:style>
        <p:txBody>
          <a:bodyPr lIns="870823080" rIns="870823080" tIns="-770760" bIns="-770760" anchor="t">
            <a:spAutoFit/>
          </a:bodyPr>
          <a:p>
            <a:pPr defTabSz="914400">
              <a:lnSpc>
                <a:spcPct val="100000"/>
              </a:lnSpc>
              <a:tabLst>
                <a:tab algn="l" pos="0"/>
              </a:tabLst>
            </a:pPr>
            <a:r>
              <a:rPr b="0" lang="en" sz="700" strike="noStrike" u="none">
                <a:solidFill>
                  <a:schemeClr val="lt1"/>
                </a:solidFill>
                <a:effectLst/>
                <a:uFillTx/>
                <a:latin typeface="Arial"/>
              </a:rPr>
              <a:t>Feature Name/Product</a:t>
            </a:r>
            <a:endParaRPr b="0" lang="en-US" sz="700" strike="noStrike" u="none">
              <a:solidFill>
                <a:srgbClr val="ffffff"/>
              </a:solidFill>
              <a:effectLst/>
              <a:uFillTx/>
              <a:latin typeface="Arial"/>
            </a:endParaRPr>
          </a:p>
        </p:txBody>
      </p:sp>
      <p:sp>
        <p:nvSpPr>
          <p:cNvPr id="89" name="Google Shape;201;p33"/>
          <p:cNvSpPr/>
          <p:nvPr/>
        </p:nvSpPr>
        <p:spPr>
          <a:xfrm>
            <a:off x="114480" y="4848120"/>
            <a:ext cx="1227600" cy="29412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lt1"/>
                </a:solidFill>
                <a:effectLst/>
                <a:uFillTx/>
                <a:latin typeface="Arial"/>
              </a:rPr>
              <a:t>DD/MM/YYYY</a:t>
            </a:r>
            <a:endParaRPr b="0" lang="en-US" sz="700" strike="noStrike" u="none">
              <a:solidFill>
                <a:srgbClr val="ffffff"/>
              </a:solidFill>
              <a:effectLst/>
              <a:uFillTx/>
              <a:latin typeface="Arial"/>
            </a:endParaRPr>
          </a:p>
        </p:txBody>
      </p:sp>
      <p:sp>
        <p:nvSpPr>
          <p:cNvPr id="90" name="Google Shape;202;p33"/>
          <p:cNvSpPr/>
          <p:nvPr/>
        </p:nvSpPr>
        <p:spPr>
          <a:xfrm>
            <a:off x="7800840" y="4848120"/>
            <a:ext cx="1227600" cy="294120"/>
          </a:xfrm>
          <a:prstGeom prst="rect">
            <a:avLst/>
          </a:prstGeom>
          <a:noFill/>
          <a:ln w="0">
            <a:noFill/>
          </a:ln>
        </p:spPr>
        <p:style>
          <a:lnRef idx="0"/>
          <a:fillRef idx="0"/>
          <a:effectRef idx="0"/>
          <a:fontRef idx="minor"/>
        </p:style>
        <p:txBody>
          <a:bodyPr lIns="870823080" rIns="870823080" tIns="-610920" bIns="-610920" anchor="t">
            <a:spAutoFit/>
          </a:bodyPr>
          <a:p>
            <a:pPr algn="r" defTabSz="914400">
              <a:lnSpc>
                <a:spcPct val="100000"/>
              </a:lnSpc>
              <a:tabLst>
                <a:tab algn="l" pos="0"/>
              </a:tabLst>
            </a:pPr>
            <a:r>
              <a:rPr b="0" lang="en" sz="700" strike="noStrike" u="none">
                <a:solidFill>
                  <a:schemeClr val="lt1"/>
                </a:solidFill>
                <a:effectLst/>
                <a:uFillTx/>
                <a:latin typeface="Arial"/>
              </a:rPr>
              <a:t>Your Company Name</a:t>
            </a:r>
            <a:endParaRPr b="0" lang="en-US" sz="7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Google Shape;179;p31"/>
          <p:cNvSpPr/>
          <p:nvPr/>
        </p:nvSpPr>
        <p:spPr>
          <a:xfrm>
            <a:off x="1343160" y="4848120"/>
            <a:ext cx="1227600" cy="294120"/>
          </a:xfrm>
          <a:prstGeom prst="rect">
            <a:avLst/>
          </a:prstGeom>
          <a:noFill/>
          <a:ln w="0">
            <a:noFill/>
          </a:ln>
        </p:spPr>
        <p:style>
          <a:lnRef idx="0"/>
          <a:fillRef idx="0"/>
          <a:effectRef idx="0"/>
          <a:fontRef idx="minor"/>
        </p:style>
        <p:txBody>
          <a:bodyPr lIns="870823080" rIns="870823080" tIns="-770760" bIns="-770760" anchor="t">
            <a:spAutoFit/>
          </a:bodyPr>
          <a:p>
            <a:pPr defTabSz="914400">
              <a:lnSpc>
                <a:spcPct val="100000"/>
              </a:lnSpc>
              <a:tabLst>
                <a:tab algn="l" pos="0"/>
              </a:tabLst>
            </a:pPr>
            <a:r>
              <a:rPr b="0" lang="en" sz="700" strike="noStrike" u="none">
                <a:solidFill>
                  <a:schemeClr val="lt1"/>
                </a:solidFill>
                <a:effectLst/>
                <a:uFillTx/>
                <a:latin typeface="Arial"/>
              </a:rPr>
              <a:t>Feature Name/Product</a:t>
            </a:r>
            <a:endParaRPr b="0" lang="en-US" sz="700" strike="noStrike" u="none">
              <a:solidFill>
                <a:srgbClr val="ffffff"/>
              </a:solidFill>
              <a:effectLst/>
              <a:uFillTx/>
              <a:latin typeface="Arial"/>
            </a:endParaRPr>
          </a:p>
        </p:txBody>
      </p:sp>
      <p:sp>
        <p:nvSpPr>
          <p:cNvPr id="92" name="Google Shape;180;p31"/>
          <p:cNvSpPr/>
          <p:nvPr/>
        </p:nvSpPr>
        <p:spPr>
          <a:xfrm>
            <a:off x="114480" y="4848120"/>
            <a:ext cx="1227600" cy="29412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lt1"/>
                </a:solidFill>
                <a:effectLst/>
                <a:uFillTx/>
                <a:latin typeface="Arial"/>
              </a:rPr>
              <a:t>DD/MM/YYYY</a:t>
            </a:r>
            <a:endParaRPr b="0" lang="en-US" sz="700" strike="noStrike" u="none">
              <a:solidFill>
                <a:srgbClr val="ffffff"/>
              </a:solidFill>
              <a:effectLst/>
              <a:uFillTx/>
              <a:latin typeface="Arial"/>
            </a:endParaRPr>
          </a:p>
        </p:txBody>
      </p:sp>
      <p:sp>
        <p:nvSpPr>
          <p:cNvPr id="93" name="Google Shape;181;p31"/>
          <p:cNvSpPr/>
          <p:nvPr/>
        </p:nvSpPr>
        <p:spPr>
          <a:xfrm>
            <a:off x="7800840" y="4848120"/>
            <a:ext cx="1227600" cy="294120"/>
          </a:xfrm>
          <a:prstGeom prst="rect">
            <a:avLst/>
          </a:prstGeom>
          <a:noFill/>
          <a:ln w="0">
            <a:noFill/>
          </a:ln>
        </p:spPr>
        <p:style>
          <a:lnRef idx="0"/>
          <a:fillRef idx="0"/>
          <a:effectRef idx="0"/>
          <a:fontRef idx="minor"/>
        </p:style>
        <p:txBody>
          <a:bodyPr lIns="870823080" rIns="870823080" tIns="-610920" bIns="-610920" anchor="t">
            <a:spAutoFit/>
          </a:bodyPr>
          <a:p>
            <a:pPr algn="r" defTabSz="914400">
              <a:lnSpc>
                <a:spcPct val="100000"/>
              </a:lnSpc>
              <a:tabLst>
                <a:tab algn="l" pos="0"/>
              </a:tabLst>
            </a:pPr>
            <a:r>
              <a:rPr b="0" lang="en" sz="700" strike="noStrike" u="none">
                <a:solidFill>
                  <a:schemeClr val="lt1"/>
                </a:solidFill>
                <a:effectLst/>
                <a:uFillTx/>
                <a:latin typeface="Arial"/>
              </a:rPr>
              <a:t>Your Company Name</a:t>
            </a:r>
            <a:endParaRPr b="0" lang="en-US" sz="700" strike="noStrike" u="none">
              <a:solidFill>
                <a:srgbClr val="ffffff"/>
              </a:solidFill>
              <a:effectLst/>
              <a:uFillTx/>
              <a:latin typeface="Arial"/>
            </a:endParaRPr>
          </a:p>
        </p:txBody>
      </p:sp>
      <p:sp>
        <p:nvSpPr>
          <p:cNvPr id="94" name="PlaceHolder 1"/>
          <p:cNvSpPr>
            <a:spLocks noGrp="1"/>
          </p:cNvSpPr>
          <p:nvPr>
            <p:ph type="title"/>
          </p:nvPr>
        </p:nvSpPr>
        <p:spPr>
          <a:xfrm>
            <a:off x="714240" y="447840"/>
            <a:ext cx="3675600" cy="570600"/>
          </a:xfrm>
          <a:prstGeom prst="rect">
            <a:avLst/>
          </a:prstGeom>
          <a:noFill/>
          <a:ln w="0">
            <a:noFill/>
          </a:ln>
        </p:spPr>
        <p:txBody>
          <a:bodyPr lIns="91440" rIns="91440" tIns="91440" bIns="91440" anchor="t">
            <a:normAutofit fontScale="55000" lnSpcReduction="19999"/>
          </a:bodyPr>
          <a:p>
            <a:pPr indent="0">
              <a:lnSpc>
                <a:spcPct val="100000"/>
              </a:lnSpc>
              <a:buNone/>
              <a:tabLst>
                <a:tab algn="l" pos="0"/>
              </a:tabLst>
            </a:pPr>
            <a:r>
              <a:rPr b="0" lang="en-US" sz="2600" strike="noStrike" u="none">
                <a:solidFill>
                  <a:schemeClr val="dk1"/>
                </a:solidFill>
                <a:effectLst/>
                <a:uFillTx/>
                <a:latin typeface="Inter Medium"/>
                <a:ea typeface="Inter Medium"/>
              </a:rPr>
              <a:t>Key Challenges in Digitizing Handwritten Charts</a:t>
            </a:r>
            <a:endParaRPr b="0" lang="en-US" sz="2600" strike="noStrike" u="none">
              <a:solidFill>
                <a:srgbClr val="ffffff"/>
              </a:solidFill>
              <a:effectLst/>
              <a:uFillTx/>
              <a:latin typeface="Arial"/>
            </a:endParaRPr>
          </a:p>
        </p:txBody>
      </p:sp>
      <p:sp>
        <p:nvSpPr>
          <p:cNvPr id="95" name="PlaceHolder 2"/>
          <p:cNvSpPr>
            <a:spLocks noGrp="1"/>
          </p:cNvSpPr>
          <p:nvPr>
            <p:ph type="subTitle"/>
          </p:nvPr>
        </p:nvSpPr>
        <p:spPr>
          <a:xfrm>
            <a:off x="714240" y="1038960"/>
            <a:ext cx="3675600" cy="2161080"/>
          </a:xfrm>
          <a:prstGeom prst="rect">
            <a:avLst/>
          </a:prstGeom>
          <a:noFill/>
          <a:ln w="0">
            <a:noFill/>
          </a:ln>
        </p:spPr>
        <p:txBody>
          <a:bodyPr lIns="91440" rIns="91440" tIns="91440" bIns="91440" anchor="t">
            <a:normAutofit fontScale="85000" lnSpcReduction="9999"/>
          </a:bodyPr>
          <a:p>
            <a:pPr indent="0">
              <a:lnSpc>
                <a:spcPct val="150000"/>
              </a:lnSpc>
              <a:buNone/>
              <a:tabLst>
                <a:tab algn="l" pos="0"/>
              </a:tabLst>
            </a:pPr>
            <a:r>
              <a:rPr b="0" lang="en-US" sz="1200" strike="noStrike" u="none">
                <a:solidFill>
                  <a:schemeClr val="dk1"/>
                </a:solidFill>
                <a:effectLst/>
                <a:uFillTx/>
                <a:latin typeface="Roboto"/>
                <a:ea typeface="Roboto"/>
              </a:rPr>
              <a:t>Handwritten charts are challenging to digitize due to </a:t>
            </a:r>
            <a:r>
              <a:rPr b="1" lang="en-US" sz="1200" strike="noStrike" u="none">
                <a:solidFill>
                  <a:schemeClr val="dk1"/>
                </a:solidFill>
                <a:effectLst/>
                <a:uFillTx/>
                <a:latin typeface="Roboto"/>
                <a:ea typeface="Roboto"/>
              </a:rPr>
              <a:t>inconsistent handwriting</a:t>
            </a:r>
            <a:r>
              <a:rPr b="0" lang="en-US" sz="1200" strike="noStrike" u="none">
                <a:solidFill>
                  <a:schemeClr val="dk1"/>
                </a:solidFill>
                <a:effectLst/>
                <a:uFillTx/>
                <a:latin typeface="Roboto"/>
                <a:ea typeface="Roboto"/>
              </a:rPr>
              <a:t>, diverse chart formats, and image noise. These factors lead to difficulties in automated recognition and interpretation. The lack of standardization increases error rates, making manual transcription time-consuming and costly. Addressing these challenges requires robust pre-processing, classification, and OCR techniques tailored specifically for handwritten data.</a:t>
            </a:r>
            <a:endParaRPr b="0" lang="en-US" sz="1200" strike="noStrike" u="none">
              <a:solidFill>
                <a:srgbClr val="ffffff"/>
              </a:solidFill>
              <a:effectLst/>
              <a:uFillTx/>
              <a:latin typeface="Arial"/>
            </a:endParaRPr>
          </a:p>
        </p:txBody>
      </p:sp>
      <p:sp>
        <p:nvSpPr>
          <p:cNvPr id="96" name="PlaceHolder 4"/>
          <p:cNvSpPr/>
          <p:nvPr/>
        </p:nvSpPr>
        <p:spPr>
          <a:xfrm>
            <a:off x="685800" y="3200400"/>
            <a:ext cx="3675600" cy="1599840"/>
          </a:xfrm>
          <a:prstGeom prst="rect">
            <a:avLst/>
          </a:prstGeom>
          <a:noFill/>
          <a:ln w="0">
            <a:noFill/>
          </a:ln>
        </p:spPr>
        <p:style>
          <a:lnRef idx="0"/>
          <a:fillRef idx="0"/>
          <a:effectRef idx="0"/>
          <a:fontRef idx="minor"/>
        </p:style>
        <p:txBody>
          <a:bodyPr lIns="90000" rIns="90000" tIns="91440" bIns="91440" anchor="t">
            <a:normAutofit fontScale="92500" lnSpcReduction="9999"/>
          </a:bodyPr>
          <a:p>
            <a:pPr>
              <a:lnSpc>
                <a:spcPct val="150000"/>
              </a:lnSpc>
              <a:tabLst>
                <a:tab algn="l" pos="0"/>
              </a:tabLst>
            </a:pPr>
            <a:r>
              <a:rPr b="1" lang="en-US" sz="1200" strike="noStrike" u="sng">
                <a:solidFill>
                  <a:schemeClr val="dk1"/>
                </a:solidFill>
                <a:effectLst/>
                <a:uFillTx/>
                <a:latin typeface="Roboto"/>
                <a:ea typeface="Roboto"/>
              </a:rPr>
              <a:t>Examples:</a:t>
            </a:r>
            <a:endParaRPr b="0" lang="en-US" sz="1200" strike="noStrike" u="none">
              <a:solidFill>
                <a:srgbClr val="ffffff"/>
              </a:solidFill>
              <a:effectLst/>
              <a:uFillTx/>
              <a:latin typeface="Arial"/>
            </a:endParaRPr>
          </a:p>
          <a:p>
            <a:pPr>
              <a:lnSpc>
                <a:spcPct val="150000"/>
              </a:lnSpc>
              <a:tabLst>
                <a:tab algn="l" pos="0"/>
              </a:tabLst>
            </a:pPr>
            <a:r>
              <a:rPr b="0" lang="en-US" sz="1200" strike="noStrike" u="none">
                <a:solidFill>
                  <a:schemeClr val="dk1"/>
                </a:solidFill>
                <a:effectLst/>
                <a:uFillTx/>
                <a:latin typeface="Roboto"/>
                <a:ea typeface="Roboto"/>
              </a:rPr>
              <a:t>1. </a:t>
            </a:r>
            <a:r>
              <a:rPr b="0" lang="en-US" sz="1200" strike="sngStrike" u="none">
                <a:solidFill>
                  <a:schemeClr val="dk1"/>
                </a:solidFill>
                <a:effectLst/>
                <a:uFillTx/>
                <a:latin typeface="Roboto"/>
                <a:ea typeface="Roboto"/>
              </a:rPr>
              <a:t>Coded Timesheet</a:t>
            </a:r>
            <a:endParaRPr b="0" lang="en-US" sz="1200" strike="noStrike" u="none">
              <a:solidFill>
                <a:srgbClr val="ffffff"/>
              </a:solidFill>
              <a:effectLst/>
              <a:uFillTx/>
              <a:latin typeface="Arial"/>
            </a:endParaRPr>
          </a:p>
          <a:p>
            <a:pPr>
              <a:lnSpc>
                <a:spcPct val="150000"/>
              </a:lnSpc>
              <a:tabLst>
                <a:tab algn="l" pos="0"/>
              </a:tabLst>
            </a:pPr>
            <a:r>
              <a:rPr b="0" lang="en-US" sz="1200" strike="noStrike" u="none">
                <a:solidFill>
                  <a:schemeClr val="dk1"/>
                </a:solidFill>
                <a:effectLst/>
                <a:uFillTx/>
                <a:latin typeface="Roboto"/>
                <a:ea typeface="Roboto"/>
              </a:rPr>
              <a:t>2. </a:t>
            </a:r>
            <a:r>
              <a:rPr b="0" lang="en-US" sz="1200" strike="sngStrike" u="none">
                <a:solidFill>
                  <a:schemeClr val="dk1"/>
                </a:solidFill>
                <a:effectLst/>
                <a:uFillTx/>
                <a:latin typeface="Roboto"/>
                <a:ea typeface="Roboto"/>
              </a:rPr>
              <a:t>Sparse, Coded Timesheet</a:t>
            </a:r>
            <a:endParaRPr b="0" lang="en-US" sz="1200" strike="noStrike" u="none">
              <a:solidFill>
                <a:srgbClr val="ffffff"/>
              </a:solidFill>
              <a:effectLst/>
              <a:uFillTx/>
              <a:latin typeface="Arial"/>
            </a:endParaRPr>
          </a:p>
          <a:p>
            <a:pPr>
              <a:lnSpc>
                <a:spcPct val="150000"/>
              </a:lnSpc>
              <a:tabLst>
                <a:tab algn="l" pos="0"/>
              </a:tabLst>
            </a:pPr>
            <a:r>
              <a:rPr b="0" lang="en-US" sz="1200" strike="noStrike" u="none">
                <a:solidFill>
                  <a:schemeClr val="dk1"/>
                </a:solidFill>
                <a:effectLst/>
                <a:uFillTx/>
                <a:latin typeface="Roboto"/>
                <a:ea typeface="Roboto"/>
              </a:rPr>
              <a:t>3. </a:t>
            </a:r>
            <a:r>
              <a:rPr b="0" lang="en-US" sz="1200" strike="sngStrike" u="none">
                <a:solidFill>
                  <a:schemeClr val="dk1"/>
                </a:solidFill>
                <a:effectLst/>
                <a:uFillTx/>
                <a:latin typeface="Roboto"/>
                <a:ea typeface="Roboto"/>
              </a:rPr>
              <a:t>Table with mixed, float and integer values</a:t>
            </a:r>
            <a:endParaRPr b="0" lang="en-US" sz="1200" strike="noStrike" u="none">
              <a:solidFill>
                <a:srgbClr val="ffffff"/>
              </a:solidFill>
              <a:effectLst/>
              <a:uFillTx/>
              <a:latin typeface="Arial"/>
            </a:endParaRPr>
          </a:p>
          <a:p>
            <a:pPr>
              <a:lnSpc>
                <a:spcPct val="150000"/>
              </a:lnSpc>
              <a:tabLst>
                <a:tab algn="l" pos="0"/>
              </a:tabLst>
            </a:pPr>
            <a:r>
              <a:rPr b="0" lang="en-US" sz="1200" strike="noStrike" u="none">
                <a:solidFill>
                  <a:schemeClr val="dk1"/>
                </a:solidFill>
                <a:effectLst/>
                <a:uFillTx/>
                <a:latin typeface="Roboto"/>
                <a:ea typeface="Roboto"/>
              </a:rPr>
              <a:t>4. </a:t>
            </a:r>
            <a:r>
              <a:rPr b="0" lang="en-US" sz="1200" strike="sngStrike" u="none">
                <a:solidFill>
                  <a:schemeClr val="dk1"/>
                </a:solidFill>
                <a:effectLst/>
                <a:uFillTx/>
                <a:latin typeface="Roboto"/>
                <a:ea typeface="Roboto"/>
              </a:rPr>
              <a:t>Table with mixed, string and integer values</a:t>
            </a:r>
            <a:endParaRPr b="0" lang="en-US" sz="1200" strike="noStrike" u="none">
              <a:solidFill>
                <a:srgbClr val="ffffff"/>
              </a:solidFill>
              <a:effectLst/>
              <a:uFillTx/>
              <a:latin typeface="Arial"/>
            </a:endParaRPr>
          </a:p>
          <a:p>
            <a:pPr>
              <a:lnSpc>
                <a:spcPct val="150000"/>
              </a:lnSpc>
              <a:tabLst>
                <a:tab algn="l" pos="0"/>
              </a:tabLst>
            </a:pPr>
            <a:r>
              <a:rPr b="0" lang="en-US" sz="1200" strike="noStrike" u="none">
                <a:solidFill>
                  <a:schemeClr val="dk1"/>
                </a:solidFill>
                <a:effectLst/>
                <a:uFillTx/>
                <a:latin typeface="Roboto"/>
                <a:ea typeface="Roboto"/>
              </a:rPr>
              <a:t>5. </a:t>
            </a:r>
            <a:r>
              <a:rPr b="0" lang="en-US" sz="1200" strike="sngStrike" u="none">
                <a:solidFill>
                  <a:schemeClr val="dk1"/>
                </a:solidFill>
                <a:effectLst/>
                <a:uFillTx/>
                <a:latin typeface="Roboto"/>
                <a:ea typeface="Roboto"/>
              </a:rPr>
              <a:t>Checklist</a:t>
            </a:r>
            <a:endParaRPr b="0" lang="en-US" sz="1200" strike="noStrike" u="none">
              <a:solidFill>
                <a:srgbClr val="ffffff"/>
              </a:solidFill>
              <a:effectLst/>
              <a:uFillTx/>
              <a:latin typeface="Arial"/>
            </a:endParaRPr>
          </a:p>
        </p:txBody>
      </p:sp>
      <p:sp>
        <p:nvSpPr>
          <p:cNvPr id="97" name="PlaceHolder 5"/>
          <p:cNvSpPr txBox="1"/>
          <p:nvPr/>
        </p:nvSpPr>
        <p:spPr>
          <a:xfrm>
            <a:off x="4695480" y="498600"/>
            <a:ext cx="3675600" cy="570600"/>
          </a:xfrm>
          <a:prstGeom prst="rect">
            <a:avLst/>
          </a:prstGeom>
          <a:noFill/>
          <a:ln w="0">
            <a:noFill/>
          </a:ln>
        </p:spPr>
        <p:txBody>
          <a:bodyPr tIns="91440" bIns="91440" anchor="t">
            <a:normAutofit lnSpcReduction="9999"/>
          </a:bodyPr>
          <a:p>
            <a:pPr>
              <a:lnSpc>
                <a:spcPct val="100000"/>
              </a:lnSpc>
              <a:tabLst>
                <a:tab algn="l" pos="0"/>
              </a:tabLst>
            </a:pPr>
            <a:r>
              <a:rPr b="0" lang="en-US" sz="2600" strike="noStrike" u="none">
                <a:solidFill>
                  <a:schemeClr val="dk1"/>
                </a:solidFill>
                <a:effectLst/>
                <a:uFillTx/>
                <a:latin typeface="Inter Medium"/>
                <a:ea typeface="Inter Medium"/>
              </a:rPr>
              <a:t>Update</a:t>
            </a:r>
            <a:endParaRPr b="0" lang="en-US" sz="2600" strike="noStrike" u="none">
              <a:solidFill>
                <a:srgbClr val="ffffff"/>
              </a:solidFill>
              <a:effectLst/>
              <a:uFillTx/>
              <a:latin typeface="Arial"/>
            </a:endParaRPr>
          </a:p>
        </p:txBody>
      </p:sp>
      <p:sp>
        <p:nvSpPr>
          <p:cNvPr id="98" name="PlaceHolder 6"/>
          <p:cNvSpPr txBox="1"/>
          <p:nvPr/>
        </p:nvSpPr>
        <p:spPr>
          <a:xfrm>
            <a:off x="4759200" y="974160"/>
            <a:ext cx="3675600" cy="2161080"/>
          </a:xfrm>
          <a:prstGeom prst="rect">
            <a:avLst/>
          </a:prstGeom>
          <a:noFill/>
          <a:ln w="0">
            <a:noFill/>
          </a:ln>
        </p:spPr>
        <p:txBody>
          <a:bodyPr tIns="91440" bIns="91440" anchor="t">
            <a:normAutofit/>
          </a:bodyPr>
          <a:p>
            <a:pPr>
              <a:lnSpc>
                <a:spcPct val="150000"/>
              </a:lnSpc>
              <a:tabLst>
                <a:tab algn="l" pos="0"/>
              </a:tabLst>
            </a:pPr>
            <a:r>
              <a:rPr b="0" lang="en-US" sz="1200" strike="noStrike" u="none">
                <a:solidFill>
                  <a:schemeClr val="dk1"/>
                </a:solidFill>
                <a:effectLst/>
                <a:uFillTx/>
                <a:latin typeface="Roboto"/>
                <a:ea typeface="Roboto"/>
              </a:rPr>
              <a:t>This project has been substantially more difficult than previously imagined. I have decided to limit the digitization efforts to </a:t>
            </a:r>
            <a:r>
              <a:rPr b="0" lang="en-US" sz="1200" strike="noStrike" u="sng">
                <a:solidFill>
                  <a:schemeClr val="dk1"/>
                </a:solidFill>
                <a:effectLst/>
                <a:uFillTx/>
                <a:latin typeface="Roboto"/>
                <a:ea typeface="Roboto"/>
              </a:rPr>
              <a:t>only bar charts</a:t>
            </a:r>
            <a:r>
              <a:rPr b="0" lang="en-US" sz="1200" strike="noStrike" u="none">
                <a:solidFill>
                  <a:schemeClr val="dk1"/>
                </a:solidFill>
                <a:effectLst/>
                <a:uFillTx/>
                <a:latin typeface="Roboto"/>
                <a:ea typeface="Roboto"/>
              </a:rPr>
              <a:t>. This was done to allow me to build one pipeline for at least one kind of data.</a:t>
            </a:r>
            <a:endParaRPr b="0" lang="en-US" sz="1200" strike="noStrike" u="none">
              <a:solidFill>
                <a:srgbClr val="ffffff"/>
              </a:solidFill>
              <a:effectLst/>
              <a:uFillTx/>
              <a:latin typeface="Arial"/>
            </a:endParaRPr>
          </a:p>
        </p:txBody>
      </p:sp>
      <p:pic>
        <p:nvPicPr>
          <p:cNvPr id="99" name="" descr=""/>
          <p:cNvPicPr/>
          <p:nvPr/>
        </p:nvPicPr>
        <p:blipFill>
          <a:blip r:embed="rId1"/>
          <a:stretch/>
        </p:blipFill>
        <p:spPr>
          <a:xfrm>
            <a:off x="7474680" y="2813040"/>
            <a:ext cx="1443600" cy="1917360"/>
          </a:xfrm>
          <a:prstGeom prst="rect">
            <a:avLst/>
          </a:prstGeom>
          <a:noFill/>
          <a:ln w="0">
            <a:noFill/>
          </a:ln>
        </p:spPr>
      </p:pic>
      <p:pic>
        <p:nvPicPr>
          <p:cNvPr id="100" name="" descr=""/>
          <p:cNvPicPr/>
          <p:nvPr/>
        </p:nvPicPr>
        <p:blipFill>
          <a:blip r:embed="rId2"/>
          <a:stretch/>
        </p:blipFill>
        <p:spPr>
          <a:xfrm>
            <a:off x="5893200" y="2813040"/>
            <a:ext cx="1443600" cy="1917360"/>
          </a:xfrm>
          <a:prstGeom prst="rect">
            <a:avLst/>
          </a:prstGeom>
          <a:noFill/>
          <a:ln w="0">
            <a:noFill/>
          </a:ln>
        </p:spPr>
      </p:pic>
      <p:pic>
        <p:nvPicPr>
          <p:cNvPr id="101" name="" descr=""/>
          <p:cNvPicPr/>
          <p:nvPr/>
        </p:nvPicPr>
        <p:blipFill>
          <a:blip r:embed="rId3"/>
          <a:stretch/>
        </p:blipFill>
        <p:spPr>
          <a:xfrm>
            <a:off x="4325040" y="2813040"/>
            <a:ext cx="1443600" cy="1917360"/>
          </a:xfrm>
          <a:prstGeom prst="rect">
            <a:avLst/>
          </a:prstGeom>
          <a:noFill/>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Google Shape;188;p32"/>
          <p:cNvSpPr/>
          <p:nvPr/>
        </p:nvSpPr>
        <p:spPr>
          <a:xfrm>
            <a:off x="1343160" y="4848120"/>
            <a:ext cx="1227600" cy="294120"/>
          </a:xfrm>
          <a:prstGeom prst="rect">
            <a:avLst/>
          </a:prstGeom>
          <a:noFill/>
          <a:ln w="0">
            <a:noFill/>
          </a:ln>
        </p:spPr>
        <p:style>
          <a:lnRef idx="0"/>
          <a:fillRef idx="0"/>
          <a:effectRef idx="0"/>
          <a:fontRef idx="minor"/>
        </p:style>
        <p:txBody>
          <a:bodyPr lIns="870823080" rIns="870823080" tIns="147240" bIns="147240" anchor="t">
            <a:spAutoFit/>
          </a:bodyPr>
          <a:p>
            <a:pPr defTabSz="914400">
              <a:lnSpc>
                <a:spcPct val="100000"/>
              </a:lnSpc>
              <a:tabLst>
                <a:tab algn="l" pos="0"/>
              </a:tabLst>
            </a:pPr>
            <a:endParaRPr b="0" lang="fr-FR" sz="1800" strike="noStrike" u="none">
              <a:solidFill>
                <a:schemeClr val="dk1"/>
              </a:solidFill>
              <a:effectLst/>
              <a:uFillTx/>
              <a:latin typeface="Arial"/>
            </a:endParaRPr>
          </a:p>
        </p:txBody>
      </p:sp>
      <p:sp>
        <p:nvSpPr>
          <p:cNvPr id="103" name="Google Shape;189;p32"/>
          <p:cNvSpPr/>
          <p:nvPr/>
        </p:nvSpPr>
        <p:spPr>
          <a:xfrm>
            <a:off x="114480" y="4848120"/>
            <a:ext cx="1227600" cy="294120"/>
          </a:xfrm>
          <a:prstGeom prst="rect">
            <a:avLst/>
          </a:prstGeom>
          <a:noFill/>
          <a:ln w="0">
            <a:noFill/>
          </a:ln>
        </p:spPr>
        <p:style>
          <a:lnRef idx="0"/>
          <a:fillRef idx="0"/>
          <a:effectRef idx="0"/>
          <a:fontRef idx="minor"/>
        </p:style>
        <p:txBody>
          <a:bodyPr lIns="870823080" rIns="870823080" tIns="147240" bIns="147240" anchor="t">
            <a:spAutoFit/>
          </a:bodyPr>
          <a:p>
            <a:pPr defTabSz="914400">
              <a:lnSpc>
                <a:spcPct val="100000"/>
              </a:lnSpc>
              <a:tabLst>
                <a:tab algn="l" pos="0"/>
              </a:tabLst>
            </a:pPr>
            <a:endParaRPr b="0" lang="fr-FR" sz="1800" strike="noStrike" u="none">
              <a:solidFill>
                <a:schemeClr val="dk1"/>
              </a:solidFill>
              <a:effectLst/>
              <a:uFillTx/>
              <a:latin typeface="Arial"/>
            </a:endParaRPr>
          </a:p>
        </p:txBody>
      </p:sp>
      <p:sp>
        <p:nvSpPr>
          <p:cNvPr id="104" name="Google Shape;190;p32"/>
          <p:cNvSpPr/>
          <p:nvPr/>
        </p:nvSpPr>
        <p:spPr>
          <a:xfrm>
            <a:off x="7800840" y="4848120"/>
            <a:ext cx="1227600" cy="294120"/>
          </a:xfrm>
          <a:prstGeom prst="rect">
            <a:avLst/>
          </a:prstGeom>
          <a:noFill/>
          <a:ln w="0">
            <a:noFill/>
          </a:ln>
        </p:spPr>
        <p:style>
          <a:lnRef idx="0"/>
          <a:fillRef idx="0"/>
          <a:effectRef idx="0"/>
          <a:fontRef idx="minor"/>
        </p:style>
        <p:txBody>
          <a:bodyPr lIns="870823080" rIns="870823080" tIns="147240" bIns="147240" anchor="t">
            <a:spAutoFit/>
          </a:bodyPr>
          <a:p>
            <a:pPr defTabSz="914400">
              <a:lnSpc>
                <a:spcPct val="100000"/>
              </a:lnSpc>
              <a:tabLst>
                <a:tab algn="l" pos="0"/>
              </a:tabLst>
            </a:pPr>
            <a:endParaRPr b="0" lang="fr-FR" sz="1800" strike="noStrike" u="none">
              <a:solidFill>
                <a:schemeClr val="dk1"/>
              </a:solidFill>
              <a:effectLst/>
              <a:uFillTx/>
              <a:latin typeface="Arial"/>
            </a:endParaRPr>
          </a:p>
        </p:txBody>
      </p:sp>
      <p:sp>
        <p:nvSpPr>
          <p:cNvPr id="105" name="PlaceHolder 1"/>
          <p:cNvSpPr>
            <a:spLocks noGrp="1"/>
          </p:cNvSpPr>
          <p:nvPr>
            <p:ph type="title"/>
          </p:nvPr>
        </p:nvSpPr>
        <p:spPr>
          <a:xfrm>
            <a:off x="723960" y="1857240"/>
            <a:ext cx="4132800" cy="1570680"/>
          </a:xfrm>
          <a:prstGeom prst="rect">
            <a:avLst/>
          </a:prstGeom>
          <a:noFill/>
          <a:ln w="0">
            <a:noFill/>
          </a:ln>
        </p:spPr>
        <p:txBody>
          <a:bodyPr lIns="91440" rIns="91440" tIns="91440" bIns="91440" anchor="t">
            <a:normAutofit fontScale="77500" lnSpcReduction="19999"/>
          </a:bodyPr>
          <a:p>
            <a:pPr indent="0">
              <a:lnSpc>
                <a:spcPct val="100000"/>
              </a:lnSpc>
              <a:buNone/>
              <a:tabLst>
                <a:tab algn="l" pos="0"/>
              </a:tabLst>
            </a:pPr>
            <a:r>
              <a:rPr b="0" lang="en-US" sz="4500" strike="noStrike" u="none">
                <a:solidFill>
                  <a:schemeClr val="lt1"/>
                </a:solidFill>
                <a:effectLst/>
                <a:uFillTx/>
                <a:latin typeface="Inter Medium"/>
                <a:ea typeface="Inter Medium"/>
              </a:rPr>
              <a:t>Technical Approach and Planning</a:t>
            </a:r>
            <a:endParaRPr b="0" lang="en-US" sz="4500" strike="noStrike" u="none">
              <a:solidFill>
                <a:srgbClr val="000000"/>
              </a:solidFill>
              <a:effectLst/>
              <a:uFillTx/>
              <a:latin typeface="Arial"/>
            </a:endParaRPr>
          </a:p>
        </p:txBody>
      </p:sp>
      <p:sp>
        <p:nvSpPr>
          <p:cNvPr id="106" name="PlaceHolder 2"/>
          <p:cNvSpPr>
            <a:spLocks noGrp="1"/>
          </p:cNvSpPr>
          <p:nvPr>
            <p:ph type="title"/>
          </p:nvPr>
        </p:nvSpPr>
        <p:spPr>
          <a:xfrm>
            <a:off x="723960" y="981000"/>
            <a:ext cx="1237320" cy="875160"/>
          </a:xfrm>
          <a:prstGeom prst="rect">
            <a:avLst/>
          </a:prstGeom>
          <a:noFill/>
          <a:ln w="0">
            <a:noFill/>
          </a:ln>
        </p:spPr>
        <p:txBody>
          <a:bodyPr lIns="91440" rIns="91440" tIns="91440" bIns="91440" anchor="b">
            <a:normAutofit/>
          </a:bodyPr>
          <a:p>
            <a:pPr indent="0">
              <a:lnSpc>
                <a:spcPct val="100000"/>
              </a:lnSpc>
              <a:buNone/>
              <a:tabLst>
                <a:tab algn="l" pos="0"/>
              </a:tabLst>
            </a:pPr>
            <a:r>
              <a:rPr b="0" lang="en-US" sz="4500" strike="noStrike" u="none">
                <a:solidFill>
                  <a:schemeClr val="lt1"/>
                </a:solidFill>
                <a:effectLst/>
                <a:uFillTx/>
                <a:latin typeface="Calibri"/>
                <a:ea typeface="Inter Medium"/>
              </a:rPr>
              <a:t>02</a:t>
            </a:r>
            <a:endParaRPr b="0" lang="en-US" sz="45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Google Shape;180;p31"/>
          <p:cNvSpPr/>
          <p:nvPr/>
        </p:nvSpPr>
        <p:spPr>
          <a:xfrm>
            <a:off x="1600200" y="1832760"/>
            <a:ext cx="1227600" cy="58896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lt1"/>
                </a:solidFill>
                <a:effectLst/>
                <a:uFillTx/>
                <a:latin typeface="Arial"/>
              </a:rPr>
              <a:t>DD/MM/YYYY</a:t>
            </a:r>
            <a:endParaRPr b="0" lang="en-US" sz="700" strike="noStrike" u="none">
              <a:solidFill>
                <a:srgbClr val="ffffff"/>
              </a:solidFill>
              <a:effectLst/>
              <a:uFillTx/>
              <a:latin typeface="Arial"/>
            </a:endParaRPr>
          </a:p>
        </p:txBody>
      </p:sp>
      <p:sp>
        <p:nvSpPr>
          <p:cNvPr id="108" name="PlaceHolder 1"/>
          <p:cNvSpPr>
            <a:spLocks noGrp="1"/>
          </p:cNvSpPr>
          <p:nvPr>
            <p:ph type="title"/>
          </p:nvPr>
        </p:nvSpPr>
        <p:spPr>
          <a:xfrm>
            <a:off x="714240" y="447840"/>
            <a:ext cx="3675600" cy="570600"/>
          </a:xfrm>
          <a:prstGeom prst="rect">
            <a:avLst/>
          </a:prstGeom>
          <a:noFill/>
          <a:ln w="0">
            <a:noFill/>
          </a:ln>
        </p:spPr>
        <p:txBody>
          <a:bodyPr lIns="91440" rIns="91440" tIns="91440" bIns="91440" anchor="t">
            <a:normAutofit fontScale="62500" lnSpcReduction="19999"/>
          </a:bodyPr>
          <a:p>
            <a:pPr indent="0">
              <a:lnSpc>
                <a:spcPct val="100000"/>
              </a:lnSpc>
              <a:buNone/>
              <a:tabLst>
                <a:tab algn="l" pos="0"/>
              </a:tabLst>
            </a:pPr>
            <a:r>
              <a:rPr b="0" lang="en-US" sz="2600" strike="noStrike" u="none">
                <a:solidFill>
                  <a:schemeClr val="dk1"/>
                </a:solidFill>
                <a:effectLst/>
                <a:uFillTx/>
                <a:latin typeface="Inter Medium"/>
                <a:ea typeface="Inter Medium"/>
              </a:rPr>
              <a:t>Overview of FieldChartOCR Solution</a:t>
            </a:r>
            <a:endParaRPr b="0" lang="en-US" sz="2600" strike="noStrike" u="none">
              <a:solidFill>
                <a:srgbClr val="ffffff"/>
              </a:solidFill>
              <a:effectLst/>
              <a:uFillTx/>
              <a:latin typeface="Arial"/>
            </a:endParaRPr>
          </a:p>
        </p:txBody>
      </p:sp>
      <p:sp>
        <p:nvSpPr>
          <p:cNvPr id="109" name="PlaceHolder 2"/>
          <p:cNvSpPr>
            <a:spLocks noGrp="1"/>
          </p:cNvSpPr>
          <p:nvPr>
            <p:ph type="subTitle"/>
          </p:nvPr>
        </p:nvSpPr>
        <p:spPr>
          <a:xfrm>
            <a:off x="485640" y="770400"/>
            <a:ext cx="8200800" cy="914040"/>
          </a:xfrm>
          <a:prstGeom prst="rect">
            <a:avLst/>
          </a:prstGeom>
          <a:noFill/>
          <a:ln w="0">
            <a:noFill/>
          </a:ln>
        </p:spPr>
        <p:txBody>
          <a:bodyPr lIns="91440" rIns="91440" tIns="91440" bIns="91440" anchor="t">
            <a:normAutofit fontScale="85000" lnSpcReduction="19999"/>
          </a:bodyPr>
          <a:p>
            <a:pPr indent="0">
              <a:lnSpc>
                <a:spcPct val="150000"/>
              </a:lnSpc>
              <a:buNone/>
              <a:tabLst>
                <a:tab algn="l" pos="0"/>
              </a:tabLst>
            </a:pPr>
            <a:r>
              <a:rPr b="0" lang="en-US" sz="1200" strike="noStrike" u="none">
                <a:solidFill>
                  <a:schemeClr val="dk1"/>
                </a:solidFill>
                <a:effectLst/>
                <a:uFillTx/>
                <a:latin typeface="Roboto"/>
                <a:ea typeface="Roboto"/>
              </a:rPr>
              <a:t>FieldChartOCR employs a modular approach combining preprocessing, classification, and detection models. It will integrate OCR tailored for handwriting, alongside semantic assembly modules that reconstruct charts and tables accurately. I aim to automate the extraction pipeline, significantly reducing manual effort while maintaining high accuracy in digitizing complex handwritten visual data.</a:t>
            </a:r>
            <a:endParaRPr b="0" lang="en-US" sz="1200" strike="noStrike" u="none">
              <a:solidFill>
                <a:srgbClr val="ffffff"/>
              </a:solidFill>
              <a:effectLst/>
              <a:uFillTx/>
              <a:latin typeface="Arial"/>
            </a:endParaRPr>
          </a:p>
        </p:txBody>
      </p:sp>
      <p:sp>
        <p:nvSpPr>
          <p:cNvPr id="110" name=""/>
          <p:cNvSpPr/>
          <p:nvPr/>
        </p:nvSpPr>
        <p:spPr>
          <a:xfrm>
            <a:off x="2286000" y="3333240"/>
            <a:ext cx="1599840" cy="1371240"/>
          </a:xfrm>
          <a:prstGeom prst="flowChartMultidocument">
            <a:avLst/>
          </a:prstGeom>
          <a:solidFill>
            <a:srgbClr val="81aca6"/>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200" strike="noStrike" u="none">
                <a:solidFill>
                  <a:srgbClr val="000000"/>
                </a:solidFill>
                <a:effectLst/>
                <a:uFillTx/>
                <a:latin typeface="Arial"/>
              </a:rPr>
              <a:t>Comma Separated Lists with tabulated data</a:t>
            </a:r>
            <a:endParaRPr b="0" lang="en-US" sz="1200" strike="noStrike" u="none">
              <a:solidFill>
                <a:srgbClr val="000000"/>
              </a:solidFill>
              <a:effectLst/>
              <a:uFillTx/>
              <a:latin typeface="Arial"/>
            </a:endParaRPr>
          </a:p>
        </p:txBody>
      </p:sp>
      <p:sp>
        <p:nvSpPr>
          <p:cNvPr id="111" name=""/>
          <p:cNvSpPr/>
          <p:nvPr/>
        </p:nvSpPr>
        <p:spPr>
          <a:xfrm>
            <a:off x="228600" y="1833120"/>
            <a:ext cx="4114440" cy="2742840"/>
          </a:xfrm>
          <a:prstGeom prst="bracePair">
            <a:avLst>
              <a:gd name="adj" fmla="val 8333"/>
            </a:avLst>
          </a:prstGeom>
          <a:no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US" sz="1800" strike="noStrike" u="none">
              <a:solidFill>
                <a:srgbClr val="ffffff"/>
              </a:solidFill>
              <a:effectLst/>
              <a:uFillTx/>
              <a:latin typeface="Arial"/>
            </a:endParaRPr>
          </a:p>
        </p:txBody>
      </p:sp>
      <p:sp>
        <p:nvSpPr>
          <p:cNvPr id="112" name=""/>
          <p:cNvSpPr/>
          <p:nvPr/>
        </p:nvSpPr>
        <p:spPr>
          <a:xfrm>
            <a:off x="4343400" y="1828800"/>
            <a:ext cx="914040" cy="914040"/>
          </a:xfrm>
          <a:custGeom>
            <a:avLst/>
            <a:gdLst>
              <a:gd name="textAreaLeft" fmla="*/ 0 w 914040"/>
              <a:gd name="textAreaRight" fmla="*/ 914400 w 914040"/>
              <a:gd name="textAreaTop" fmla="*/ 0 h 914040"/>
              <a:gd name="textAreaBottom" fmla="*/ 914400 h 914040"/>
            </a:gdLst>
            <a:ahLst/>
            <a:cxnLst/>
            <a:rect l="textAreaLeft" t="textAreaTop" r="textAreaRight" b="textAreaBottom"/>
            <a:pathLst>
              <a:path w="142" h="147">
                <a:moveTo>
                  <a:pt x="98" y="21"/>
                </a:moveTo>
                <a:cubicBezTo>
                  <a:pt x="64" y="21"/>
                  <a:pt x="36" y="50"/>
                  <a:pt x="36" y="84"/>
                </a:cubicBezTo>
                <a:cubicBezTo>
                  <a:pt x="36" y="102"/>
                  <a:pt x="22" y="116"/>
                  <a:pt x="4" y="116"/>
                </a:cubicBezTo>
                <a:cubicBezTo>
                  <a:pt x="0" y="116"/>
                  <a:pt x="0" y="116"/>
                  <a:pt x="0" y="116"/>
                </a:cubicBezTo>
                <a:cubicBezTo>
                  <a:pt x="0" y="147"/>
                  <a:pt x="0" y="147"/>
                  <a:pt x="0" y="147"/>
                </a:cubicBezTo>
                <a:cubicBezTo>
                  <a:pt x="4" y="147"/>
                  <a:pt x="4" y="147"/>
                  <a:pt x="4" y="147"/>
                </a:cubicBezTo>
                <a:cubicBezTo>
                  <a:pt x="39" y="147"/>
                  <a:pt x="67" y="119"/>
                  <a:pt x="67" y="84"/>
                </a:cubicBezTo>
                <a:cubicBezTo>
                  <a:pt x="67" y="67"/>
                  <a:pt x="81" y="53"/>
                  <a:pt x="98" y="53"/>
                </a:cubicBezTo>
                <a:cubicBezTo>
                  <a:pt x="103" y="53"/>
                  <a:pt x="103" y="53"/>
                  <a:pt x="103" y="53"/>
                </a:cubicBezTo>
                <a:cubicBezTo>
                  <a:pt x="103" y="73"/>
                  <a:pt x="103" y="73"/>
                  <a:pt x="103" y="73"/>
                </a:cubicBezTo>
                <a:cubicBezTo>
                  <a:pt x="142" y="37"/>
                  <a:pt x="142" y="37"/>
                  <a:pt x="142" y="37"/>
                </a:cubicBezTo>
                <a:cubicBezTo>
                  <a:pt x="103" y="0"/>
                  <a:pt x="103" y="0"/>
                  <a:pt x="103" y="0"/>
                </a:cubicBezTo>
                <a:cubicBezTo>
                  <a:pt x="103" y="21"/>
                  <a:pt x="103" y="21"/>
                  <a:pt x="103" y="21"/>
                </a:cubicBezTo>
                <a:lnTo>
                  <a:pt x="98" y="21"/>
                </a:lnTo>
                <a:close/>
              </a:path>
            </a:pathLst>
          </a:custGeom>
          <a:solidFill>
            <a:srgbClr val="666666"/>
          </a:solidFill>
          <a:ln w="0">
            <a:solidFill>
              <a:srgbClr val="000000"/>
            </a:solidFill>
          </a:ln>
        </p:spPr>
        <p:style>
          <a:lnRef idx="0"/>
          <a:fillRef idx="0"/>
          <a:effectRef idx="0"/>
          <a:fontRef idx="minor"/>
        </p:style>
        <p:txBody>
          <a:bodyPr lIns="90000" rIns="90000" tIns="45000" bIns="45000" anchor="ctr">
            <a:noAutofit/>
          </a:bodyPr>
          <a:p>
            <a:pPr>
              <a:lnSpc>
                <a:spcPct val="100000"/>
              </a:lnSpc>
            </a:pPr>
            <a:endParaRPr b="0" lang="en-US" sz="1800" strike="noStrike" u="none">
              <a:solidFill>
                <a:srgbClr val="ffffff"/>
              </a:solidFill>
              <a:effectLst/>
              <a:uFillTx/>
              <a:latin typeface="Arial"/>
            </a:endParaRPr>
          </a:p>
        </p:txBody>
      </p:sp>
      <p:sp>
        <p:nvSpPr>
          <p:cNvPr id="113" name=""/>
          <p:cNvSpPr/>
          <p:nvPr/>
        </p:nvSpPr>
        <p:spPr>
          <a:xfrm>
            <a:off x="5715000" y="1600200"/>
            <a:ext cx="2402640" cy="698760"/>
          </a:xfrm>
          <a:prstGeom prst="flowChartManualOperation">
            <a:avLst/>
          </a:prstGeom>
          <a:solidFill>
            <a:srgbClr val="780373"/>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400" strike="noStrike" u="none">
                <a:solidFill>
                  <a:srgbClr val="ffffff"/>
                </a:solidFill>
                <a:effectLst/>
                <a:uFillTx/>
                <a:latin typeface="Arial"/>
              </a:rPr>
              <a:t>Photo Normalization</a:t>
            </a:r>
            <a:endParaRPr b="0" lang="en-US" sz="1400" strike="noStrike" u="none">
              <a:solidFill>
                <a:srgbClr val="ffffff"/>
              </a:solidFill>
              <a:effectLst/>
              <a:uFillTx/>
              <a:latin typeface="Arial"/>
            </a:endParaRPr>
          </a:p>
        </p:txBody>
      </p:sp>
      <p:sp>
        <p:nvSpPr>
          <p:cNvPr id="114" name=""/>
          <p:cNvSpPr/>
          <p:nvPr/>
        </p:nvSpPr>
        <p:spPr>
          <a:xfrm>
            <a:off x="5715000" y="2206800"/>
            <a:ext cx="2402640" cy="698760"/>
          </a:xfrm>
          <a:prstGeom prst="flowChartManualOperation">
            <a:avLst/>
          </a:prstGeom>
          <a:solidFill>
            <a:srgbClr val="8d1d75"/>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400" strike="noStrike" u="none">
                <a:solidFill>
                  <a:srgbClr val="ffffff"/>
                </a:solidFill>
                <a:effectLst/>
                <a:uFillTx/>
                <a:latin typeface="Arial"/>
              </a:rPr>
              <a:t>Chart Type Classification</a:t>
            </a:r>
            <a:endParaRPr b="0" lang="en-US" sz="1400" strike="noStrike" u="none">
              <a:solidFill>
                <a:srgbClr val="ffffff"/>
              </a:solidFill>
              <a:effectLst/>
              <a:uFillTx/>
              <a:latin typeface="Arial"/>
            </a:endParaRPr>
          </a:p>
        </p:txBody>
      </p:sp>
      <p:sp>
        <p:nvSpPr>
          <p:cNvPr id="115" name=""/>
          <p:cNvSpPr/>
          <p:nvPr/>
        </p:nvSpPr>
        <p:spPr>
          <a:xfrm>
            <a:off x="5715000" y="2841480"/>
            <a:ext cx="2402640" cy="698760"/>
          </a:xfrm>
          <a:prstGeom prst="flowChartManualOperation">
            <a:avLst/>
          </a:prstGeom>
          <a:solidFill>
            <a:srgbClr val="a1467e"/>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400" strike="noStrike" u="none">
                <a:solidFill>
                  <a:srgbClr val="ffffff"/>
                </a:solidFill>
                <a:effectLst/>
                <a:uFillTx/>
                <a:latin typeface="Arial"/>
              </a:rPr>
              <a:t>OCR</a:t>
            </a:r>
            <a:endParaRPr b="0" lang="en-US" sz="1400" strike="noStrike" u="none">
              <a:solidFill>
                <a:srgbClr val="ffffff"/>
              </a:solidFill>
              <a:effectLst/>
              <a:uFillTx/>
              <a:latin typeface="Arial"/>
            </a:endParaRPr>
          </a:p>
        </p:txBody>
      </p:sp>
      <p:sp>
        <p:nvSpPr>
          <p:cNvPr id="116" name=""/>
          <p:cNvSpPr/>
          <p:nvPr/>
        </p:nvSpPr>
        <p:spPr>
          <a:xfrm>
            <a:off x="5715000" y="3464640"/>
            <a:ext cx="2402640" cy="698760"/>
          </a:xfrm>
          <a:prstGeom prst="flowChartManualOperation">
            <a:avLst/>
          </a:prstGeom>
          <a:solidFill>
            <a:srgbClr val="bf819e"/>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400" strike="noStrike" u="none">
                <a:solidFill>
                  <a:srgbClr val="ffffff"/>
                </a:solidFill>
                <a:effectLst/>
                <a:uFillTx/>
                <a:latin typeface="Arial"/>
              </a:rPr>
              <a:t>Element Recognition</a:t>
            </a:r>
            <a:endParaRPr b="0" lang="en-US" sz="1400" strike="noStrike" u="none">
              <a:solidFill>
                <a:srgbClr val="ffffff"/>
              </a:solidFill>
              <a:effectLst/>
              <a:uFillTx/>
              <a:latin typeface="Arial"/>
            </a:endParaRPr>
          </a:p>
        </p:txBody>
      </p:sp>
      <p:sp>
        <p:nvSpPr>
          <p:cNvPr id="117" name=""/>
          <p:cNvSpPr/>
          <p:nvPr/>
        </p:nvSpPr>
        <p:spPr>
          <a:xfrm>
            <a:off x="2286000" y="1946520"/>
            <a:ext cx="1599840" cy="1371240"/>
          </a:xfrm>
          <a:prstGeom prst="flowChartMultidocument">
            <a:avLst/>
          </a:prstGeom>
          <a:solidFill>
            <a:srgbClr val="729fcf"/>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200" strike="noStrike" u="none">
                <a:solidFill>
                  <a:srgbClr val="000000"/>
                </a:solidFill>
                <a:effectLst/>
                <a:uFillTx/>
                <a:latin typeface="Arial"/>
              </a:rPr>
              <a:t>Corresponding Digital Charts</a:t>
            </a:r>
            <a:endParaRPr b="0" lang="en-US" sz="1200" strike="noStrike" u="none">
              <a:solidFill>
                <a:srgbClr val="000000"/>
              </a:solidFill>
              <a:effectLst/>
              <a:uFillTx/>
              <a:latin typeface="Arial"/>
            </a:endParaRPr>
          </a:p>
        </p:txBody>
      </p:sp>
      <p:sp>
        <p:nvSpPr>
          <p:cNvPr id="118" name=""/>
          <p:cNvSpPr/>
          <p:nvPr/>
        </p:nvSpPr>
        <p:spPr>
          <a:xfrm>
            <a:off x="649800" y="1946520"/>
            <a:ext cx="1599840" cy="1371240"/>
          </a:xfrm>
          <a:prstGeom prst="flowChartMultidocument">
            <a:avLst/>
          </a:prstGeom>
          <a:solidFill>
            <a:srgbClr val="8e86ae"/>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200" strike="noStrike" u="none">
                <a:solidFill>
                  <a:srgbClr val="ffffff"/>
                </a:solidFill>
                <a:effectLst/>
                <a:uFillTx/>
                <a:latin typeface="Arial"/>
              </a:rPr>
              <a:t>Camera Images</a:t>
            </a:r>
            <a:endParaRPr b="0" lang="en-US" sz="1200" strike="noStrike" u="none">
              <a:solidFill>
                <a:srgbClr val="ffffff"/>
              </a:solidFill>
              <a:effectLst/>
              <a:uFillTx/>
              <a:latin typeface="Arial"/>
            </a:endParaRPr>
          </a:p>
        </p:txBody>
      </p:sp>
      <p:sp>
        <p:nvSpPr>
          <p:cNvPr id="119" name=""/>
          <p:cNvSpPr/>
          <p:nvPr/>
        </p:nvSpPr>
        <p:spPr>
          <a:xfrm>
            <a:off x="979560" y="1600200"/>
            <a:ext cx="997920" cy="363960"/>
          </a:xfrm>
          <a:prstGeom prst="rect">
            <a:avLst/>
          </a:prstGeom>
          <a:noFill/>
          <a:ln w="0">
            <a:noFill/>
          </a:ln>
        </p:spPr>
        <p:style>
          <a:lnRef idx="0"/>
          <a:fillRef idx="0"/>
          <a:effectRef idx="0"/>
          <a:fontRef idx="minor"/>
        </p:style>
        <p:txBody>
          <a:bodyPr wrap="none" lIns="90000" rIns="90000" tIns="45000" bIns="45000" anchor="t">
            <a:spAutoFit/>
          </a:bodyPr>
          <a:p>
            <a:pPr algn="ctr">
              <a:lnSpc>
                <a:spcPct val="100000"/>
              </a:lnSpc>
            </a:pPr>
            <a:r>
              <a:rPr b="0" lang="en-US" sz="1800" strike="noStrike" u="none">
                <a:solidFill>
                  <a:srgbClr val="000000"/>
                </a:solidFill>
                <a:effectLst/>
                <a:uFillTx/>
                <a:latin typeface="Arial"/>
              </a:rPr>
              <a:t>Training</a:t>
            </a:r>
            <a:endParaRPr b="0" lang="en-US" sz="1800" strike="noStrike" u="none">
              <a:solidFill>
                <a:srgbClr val="000000"/>
              </a:solidFill>
              <a:effectLst/>
              <a:uFillTx/>
              <a:latin typeface="Arial"/>
            </a:endParaRPr>
          </a:p>
        </p:txBody>
      </p:sp>
      <p:sp>
        <p:nvSpPr>
          <p:cNvPr id="120" name=""/>
          <p:cNvSpPr/>
          <p:nvPr/>
        </p:nvSpPr>
        <p:spPr>
          <a:xfrm>
            <a:off x="2531160" y="1600200"/>
            <a:ext cx="1167480" cy="363960"/>
          </a:xfrm>
          <a:prstGeom prst="rect">
            <a:avLst/>
          </a:prstGeom>
          <a:noFill/>
          <a:ln w="0">
            <a:noFill/>
          </a:ln>
        </p:spPr>
        <p:style>
          <a:lnRef idx="0"/>
          <a:fillRef idx="0"/>
          <a:effectRef idx="0"/>
          <a:fontRef idx="minor"/>
        </p:style>
        <p:txBody>
          <a:bodyPr wrap="none" lIns="90000" rIns="90000" tIns="45000" bIns="45000" anchor="t">
            <a:spAutoFit/>
          </a:bodyPr>
          <a:p>
            <a:pPr algn="ctr">
              <a:lnSpc>
                <a:spcPct val="100000"/>
              </a:lnSpc>
            </a:pPr>
            <a:r>
              <a:rPr b="0" lang="en-US" sz="1800" strike="noStrike" u="none">
                <a:solidFill>
                  <a:srgbClr val="000000"/>
                </a:solidFill>
                <a:effectLst/>
                <a:uFillTx/>
                <a:latin typeface="Arial"/>
              </a:rPr>
              <a:t>Validation</a:t>
            </a:r>
            <a:endParaRPr b="0" lang="en-US" sz="1800" strike="noStrike" u="none">
              <a:solidFill>
                <a:srgbClr val="000000"/>
              </a:solidFill>
              <a:effectLst/>
              <a:uFillTx/>
              <a:latin typeface="Arial"/>
            </a:endParaRPr>
          </a:p>
        </p:txBody>
      </p:sp>
      <p:sp>
        <p:nvSpPr>
          <p:cNvPr id="121" name=""/>
          <p:cNvSpPr/>
          <p:nvPr/>
        </p:nvSpPr>
        <p:spPr>
          <a:xfrm>
            <a:off x="5715000" y="4101480"/>
            <a:ext cx="2402640" cy="698760"/>
          </a:xfrm>
          <a:prstGeom prst="flowChartManualOperation">
            <a:avLst/>
          </a:prstGeom>
          <a:solidFill>
            <a:srgbClr val="fad8e5"/>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400" strike="noStrike" u="none">
                <a:solidFill>
                  <a:srgbClr val="000000"/>
                </a:solidFill>
                <a:effectLst/>
                <a:uFillTx/>
                <a:latin typeface="Arial"/>
              </a:rPr>
              <a:t>Information Extraction</a:t>
            </a:r>
            <a:endParaRPr b="0" lang="en-US"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714240" y="790560"/>
            <a:ext cx="7714080" cy="694080"/>
          </a:xfrm>
          <a:prstGeom prst="rect">
            <a:avLst/>
          </a:prstGeom>
          <a:noFill/>
          <a:ln w="0">
            <a:noFill/>
          </a:ln>
        </p:spPr>
        <p:txBody>
          <a:bodyPr lIns="91440" rIns="91440" tIns="91440" bIns="91440" anchor="t">
            <a:normAutofit fontScale="70000" lnSpcReduction="19999"/>
          </a:bodyPr>
          <a:p>
            <a:pPr indent="0">
              <a:lnSpc>
                <a:spcPct val="100000"/>
              </a:lnSpc>
              <a:buNone/>
              <a:tabLst>
                <a:tab algn="l" pos="0"/>
              </a:tabLst>
            </a:pPr>
            <a:r>
              <a:rPr b="0" lang="en-US" sz="4000" strike="noStrike" u="none">
                <a:solidFill>
                  <a:schemeClr val="dk1"/>
                </a:solidFill>
                <a:effectLst/>
                <a:uFillTx/>
                <a:latin typeface="Inter Medium"/>
                <a:ea typeface="Inter Medium"/>
              </a:rPr>
              <a:t>System Architecture and Processing Pipeline</a:t>
            </a:r>
            <a:endParaRPr b="0" lang="en-US" sz="4000" strike="noStrike" u="none">
              <a:solidFill>
                <a:srgbClr val="ffffff"/>
              </a:solidFill>
              <a:effectLst/>
              <a:uFillTx/>
              <a:latin typeface="Arial"/>
            </a:endParaRPr>
          </a:p>
        </p:txBody>
      </p:sp>
      <p:sp>
        <p:nvSpPr>
          <p:cNvPr id="123" name="PlaceHolder 2"/>
          <p:cNvSpPr>
            <a:spLocks noGrp="1"/>
          </p:cNvSpPr>
          <p:nvPr>
            <p:ph/>
          </p:nvPr>
        </p:nvSpPr>
        <p:spPr>
          <a:xfrm>
            <a:off x="714960" y="1485000"/>
            <a:ext cx="3399480" cy="2867040"/>
          </a:xfrm>
          <a:prstGeom prst="rect">
            <a:avLst/>
          </a:prstGeom>
          <a:noFill/>
          <a:ln w="0">
            <a:noFill/>
          </a:ln>
        </p:spPr>
        <p:txBody>
          <a:bodyPr lIns="91440" rIns="91440" tIns="91440" bIns="91440" anchor="t">
            <a:normAutofit fontScale="92500" lnSpcReduction="9999"/>
          </a:bodyPr>
          <a:p>
            <a:pPr indent="0">
              <a:lnSpc>
                <a:spcPct val="150000"/>
              </a:lnSpc>
              <a:buNone/>
              <a:tabLst>
                <a:tab algn="l" pos="0"/>
              </a:tabLst>
            </a:pPr>
            <a:r>
              <a:rPr b="0" lang="en-US" sz="1200" strike="noStrike" u="none">
                <a:solidFill>
                  <a:schemeClr val="dk1"/>
                </a:solidFill>
                <a:effectLst/>
                <a:uFillTx/>
                <a:latin typeface="Roboto"/>
                <a:ea typeface="Roboto"/>
              </a:rPr>
              <a:t>The pipeline consists of four key stages:</a:t>
            </a:r>
            <a:endParaRPr b="0" lang="en-US" sz="1200" strike="noStrike" u="none">
              <a:solidFill>
                <a:srgbClr val="ffffff"/>
              </a:solidFill>
              <a:effectLst/>
              <a:uFillTx/>
              <a:latin typeface="Arial"/>
            </a:endParaRPr>
          </a:p>
          <a:p>
            <a:pPr indent="0">
              <a:lnSpc>
                <a:spcPct val="150000"/>
              </a:lnSpc>
              <a:buNone/>
              <a:tabLst>
                <a:tab algn="l" pos="0"/>
              </a:tabLst>
            </a:pPr>
            <a:r>
              <a:rPr b="0" lang="en-US" sz="1200" strike="noStrike" u="none">
                <a:solidFill>
                  <a:schemeClr val="dk1"/>
                </a:solidFill>
                <a:effectLst/>
                <a:uFillTx/>
                <a:latin typeface="Roboto"/>
                <a:ea typeface="Roboto"/>
              </a:rPr>
              <a:t>1. preprocessing to enhance image quality;</a:t>
            </a:r>
            <a:endParaRPr b="0" lang="en-US" sz="1200" strike="noStrike" u="none">
              <a:solidFill>
                <a:srgbClr val="ffffff"/>
              </a:solidFill>
              <a:effectLst/>
              <a:uFillTx/>
              <a:latin typeface="Arial"/>
            </a:endParaRPr>
          </a:p>
          <a:p>
            <a:pPr indent="0">
              <a:lnSpc>
                <a:spcPct val="150000"/>
              </a:lnSpc>
              <a:buNone/>
              <a:tabLst>
                <a:tab algn="l" pos="0"/>
              </a:tabLst>
            </a:pPr>
            <a:r>
              <a:rPr b="0" lang="en-US" sz="1200" strike="noStrike" u="none">
                <a:solidFill>
                  <a:schemeClr val="dk1"/>
                </a:solidFill>
                <a:effectLst/>
                <a:uFillTx/>
                <a:latin typeface="Roboto"/>
                <a:ea typeface="Roboto"/>
              </a:rPr>
              <a:t>2. classification to identify chart types;</a:t>
            </a:r>
            <a:endParaRPr b="0" lang="en-US" sz="1200" strike="noStrike" u="none">
              <a:solidFill>
                <a:srgbClr val="ffffff"/>
              </a:solidFill>
              <a:effectLst/>
              <a:uFillTx/>
              <a:latin typeface="Arial"/>
            </a:endParaRPr>
          </a:p>
          <a:p>
            <a:pPr indent="0">
              <a:lnSpc>
                <a:spcPct val="150000"/>
              </a:lnSpc>
              <a:buNone/>
              <a:tabLst>
                <a:tab algn="l" pos="0"/>
              </a:tabLst>
            </a:pPr>
            <a:r>
              <a:rPr b="0" lang="en-US" sz="1200" strike="noStrike" u="none">
                <a:solidFill>
                  <a:schemeClr val="dk1"/>
                </a:solidFill>
                <a:effectLst/>
                <a:uFillTx/>
                <a:latin typeface="Roboto"/>
                <a:ea typeface="Roboto"/>
              </a:rPr>
              <a:t>3. detection and OCR to extract handwritten text and graphical elements; and</a:t>
            </a:r>
            <a:endParaRPr b="0" lang="en-US" sz="1200" strike="noStrike" u="none">
              <a:solidFill>
                <a:srgbClr val="ffffff"/>
              </a:solidFill>
              <a:effectLst/>
              <a:uFillTx/>
              <a:latin typeface="Arial"/>
            </a:endParaRPr>
          </a:p>
          <a:p>
            <a:pPr indent="0">
              <a:lnSpc>
                <a:spcPct val="150000"/>
              </a:lnSpc>
              <a:buNone/>
              <a:tabLst>
                <a:tab algn="l" pos="0"/>
              </a:tabLst>
            </a:pPr>
            <a:r>
              <a:rPr b="0" lang="en-US" sz="1200" strike="noStrike" u="none">
                <a:solidFill>
                  <a:schemeClr val="dk1"/>
                </a:solidFill>
                <a:effectLst/>
                <a:uFillTx/>
                <a:latin typeface="Roboto"/>
                <a:ea typeface="Roboto"/>
              </a:rPr>
              <a:t>4. semantic assembly to organize extracted data into structured formats.</a:t>
            </a:r>
            <a:endParaRPr b="0" lang="en-US" sz="1200" strike="noStrike" u="none">
              <a:solidFill>
                <a:srgbClr val="ffffff"/>
              </a:solidFill>
              <a:effectLst/>
              <a:uFillTx/>
              <a:latin typeface="Arial"/>
            </a:endParaRPr>
          </a:p>
          <a:p>
            <a:pPr indent="0">
              <a:lnSpc>
                <a:spcPct val="150000"/>
              </a:lnSpc>
              <a:buNone/>
              <a:tabLst>
                <a:tab algn="l" pos="0"/>
              </a:tabLst>
            </a:pPr>
            <a:endParaRPr b="0" lang="en-US" sz="1200" strike="noStrike" u="none">
              <a:solidFill>
                <a:srgbClr val="ffffff"/>
              </a:solidFill>
              <a:effectLst/>
              <a:uFillTx/>
              <a:latin typeface="Arial"/>
            </a:endParaRPr>
          </a:p>
          <a:p>
            <a:pPr indent="0">
              <a:lnSpc>
                <a:spcPct val="150000"/>
              </a:lnSpc>
              <a:buNone/>
              <a:tabLst>
                <a:tab algn="l" pos="0"/>
              </a:tabLst>
            </a:pPr>
            <a:r>
              <a:rPr b="0" lang="en-US" sz="1200" strike="noStrike" u="none">
                <a:solidFill>
                  <a:schemeClr val="dk1"/>
                </a:solidFill>
                <a:effectLst/>
                <a:uFillTx/>
                <a:latin typeface="Roboto"/>
                <a:ea typeface="Roboto"/>
              </a:rPr>
              <a:t>Each stage leverages machine learning models for the specific purposeses</a:t>
            </a:r>
            <a:endParaRPr b="0" lang="en-US" sz="1200" strike="noStrike" u="none">
              <a:solidFill>
                <a:srgbClr val="ffffff"/>
              </a:solidFill>
              <a:effectLst/>
              <a:uFillTx/>
              <a:latin typeface="Arial"/>
            </a:endParaRPr>
          </a:p>
        </p:txBody>
      </p:sp>
      <p:sp>
        <p:nvSpPr>
          <p:cNvPr id="124" name="Google Shape;200;p33"/>
          <p:cNvSpPr/>
          <p:nvPr/>
        </p:nvSpPr>
        <p:spPr>
          <a:xfrm>
            <a:off x="1343160" y="4848120"/>
            <a:ext cx="1227600" cy="294120"/>
          </a:xfrm>
          <a:prstGeom prst="rect">
            <a:avLst/>
          </a:prstGeom>
          <a:noFill/>
          <a:ln w="0">
            <a:noFill/>
          </a:ln>
        </p:spPr>
        <p:style>
          <a:lnRef idx="0"/>
          <a:fillRef idx="0"/>
          <a:effectRef idx="0"/>
          <a:fontRef idx="minor"/>
        </p:style>
        <p:txBody>
          <a:bodyPr lIns="870823080" rIns="870823080" tIns="-770760" bIns="-770760" anchor="t">
            <a:spAutoFit/>
          </a:bodyPr>
          <a:p>
            <a:pPr defTabSz="914400">
              <a:lnSpc>
                <a:spcPct val="100000"/>
              </a:lnSpc>
              <a:tabLst>
                <a:tab algn="l" pos="0"/>
              </a:tabLst>
            </a:pPr>
            <a:r>
              <a:rPr b="0" lang="en" sz="700" strike="noStrike" u="none">
                <a:solidFill>
                  <a:schemeClr val="lt1"/>
                </a:solidFill>
                <a:effectLst/>
                <a:uFillTx/>
                <a:latin typeface="Arial"/>
              </a:rPr>
              <a:t>Feature Name/Product</a:t>
            </a:r>
            <a:endParaRPr b="0" lang="en-US" sz="700" strike="noStrike" u="none">
              <a:solidFill>
                <a:srgbClr val="ffffff"/>
              </a:solidFill>
              <a:effectLst/>
              <a:uFillTx/>
              <a:latin typeface="Arial"/>
            </a:endParaRPr>
          </a:p>
        </p:txBody>
      </p:sp>
      <p:sp>
        <p:nvSpPr>
          <p:cNvPr id="125" name="Google Shape;201;p33"/>
          <p:cNvSpPr/>
          <p:nvPr/>
        </p:nvSpPr>
        <p:spPr>
          <a:xfrm>
            <a:off x="114480" y="4848120"/>
            <a:ext cx="1227600" cy="294120"/>
          </a:xfrm>
          <a:prstGeom prst="rect">
            <a:avLst/>
          </a:prstGeom>
          <a:noFill/>
          <a:ln w="0">
            <a:noFill/>
          </a:ln>
        </p:spPr>
        <p:style>
          <a:lnRef idx="0"/>
          <a:fillRef idx="0"/>
          <a:effectRef idx="0"/>
          <a:fontRef idx="minor"/>
        </p:style>
        <p:txBody>
          <a:bodyPr lIns="870823080" rIns="870823080" tIns="-237960" bIns="-237960" anchor="t">
            <a:spAutoFit/>
          </a:bodyPr>
          <a:p>
            <a:pPr defTabSz="914400">
              <a:lnSpc>
                <a:spcPct val="100000"/>
              </a:lnSpc>
              <a:tabLst>
                <a:tab algn="l" pos="0"/>
              </a:tabLst>
            </a:pPr>
            <a:r>
              <a:rPr b="0" lang="en" sz="700" strike="noStrike" u="none">
                <a:solidFill>
                  <a:schemeClr val="lt1"/>
                </a:solidFill>
                <a:effectLst/>
                <a:uFillTx/>
                <a:latin typeface="Arial"/>
              </a:rPr>
              <a:t>DD/MM/YYYY</a:t>
            </a:r>
            <a:endParaRPr b="0" lang="en-US" sz="700" strike="noStrike" u="none">
              <a:solidFill>
                <a:srgbClr val="ffffff"/>
              </a:solidFill>
              <a:effectLst/>
              <a:uFillTx/>
              <a:latin typeface="Arial"/>
            </a:endParaRPr>
          </a:p>
        </p:txBody>
      </p:sp>
      <p:sp>
        <p:nvSpPr>
          <p:cNvPr id="126" name="Google Shape;202;p33"/>
          <p:cNvSpPr/>
          <p:nvPr/>
        </p:nvSpPr>
        <p:spPr>
          <a:xfrm>
            <a:off x="7800840" y="4848120"/>
            <a:ext cx="1227600" cy="294120"/>
          </a:xfrm>
          <a:prstGeom prst="rect">
            <a:avLst/>
          </a:prstGeom>
          <a:noFill/>
          <a:ln w="0">
            <a:noFill/>
          </a:ln>
        </p:spPr>
        <p:style>
          <a:lnRef idx="0"/>
          <a:fillRef idx="0"/>
          <a:effectRef idx="0"/>
          <a:fontRef idx="minor"/>
        </p:style>
        <p:txBody>
          <a:bodyPr lIns="870823080" rIns="870823080" tIns="-610920" bIns="-610920" anchor="t">
            <a:spAutoFit/>
          </a:bodyPr>
          <a:p>
            <a:pPr algn="r" defTabSz="914400">
              <a:lnSpc>
                <a:spcPct val="100000"/>
              </a:lnSpc>
              <a:tabLst>
                <a:tab algn="l" pos="0"/>
              </a:tabLst>
            </a:pPr>
            <a:r>
              <a:rPr b="0" lang="en" sz="700" strike="noStrike" u="none">
                <a:solidFill>
                  <a:schemeClr val="lt1"/>
                </a:solidFill>
                <a:effectLst/>
                <a:uFillTx/>
                <a:latin typeface="Arial"/>
              </a:rPr>
              <a:t>Your Company Name</a:t>
            </a:r>
            <a:endParaRPr b="0" lang="en-US" sz="700" strike="noStrike" u="none">
              <a:solidFill>
                <a:srgbClr val="ffffff"/>
              </a:solidFill>
              <a:effectLst/>
              <a:uFillTx/>
              <a:latin typeface="Arial"/>
            </a:endParaRPr>
          </a:p>
        </p:txBody>
      </p:sp>
      <p:sp>
        <p:nvSpPr>
          <p:cNvPr id="127" name=""/>
          <p:cNvSpPr/>
          <p:nvPr/>
        </p:nvSpPr>
        <p:spPr>
          <a:xfrm>
            <a:off x="5029200" y="1485000"/>
            <a:ext cx="2402640" cy="698760"/>
          </a:xfrm>
          <a:prstGeom prst="flowChartManualOperation">
            <a:avLst/>
          </a:prstGeom>
          <a:solidFill>
            <a:srgbClr val="780373"/>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400" strike="noStrike" u="none">
                <a:solidFill>
                  <a:srgbClr val="ffffff"/>
                </a:solidFill>
                <a:effectLst/>
                <a:uFillTx/>
                <a:latin typeface="Arial"/>
              </a:rPr>
              <a:t>Photo Normalization</a:t>
            </a:r>
            <a:endParaRPr b="0" lang="en-US" sz="1400" strike="noStrike" u="none">
              <a:solidFill>
                <a:srgbClr val="ffffff"/>
              </a:solidFill>
              <a:effectLst/>
              <a:uFillTx/>
              <a:latin typeface="Arial"/>
            </a:endParaRPr>
          </a:p>
        </p:txBody>
      </p:sp>
      <p:sp>
        <p:nvSpPr>
          <p:cNvPr id="128" name=""/>
          <p:cNvSpPr/>
          <p:nvPr/>
        </p:nvSpPr>
        <p:spPr>
          <a:xfrm>
            <a:off x="5029200" y="2091600"/>
            <a:ext cx="2402640" cy="698760"/>
          </a:xfrm>
          <a:prstGeom prst="flowChartManualOperation">
            <a:avLst/>
          </a:prstGeom>
          <a:solidFill>
            <a:srgbClr val="8d1d75"/>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400" strike="noStrike" u="none">
                <a:solidFill>
                  <a:srgbClr val="ffffff"/>
                </a:solidFill>
                <a:effectLst/>
                <a:uFillTx/>
                <a:latin typeface="Arial"/>
              </a:rPr>
              <a:t>Chart Type Classification</a:t>
            </a:r>
            <a:endParaRPr b="0" lang="en-US" sz="1400" strike="noStrike" u="none">
              <a:solidFill>
                <a:srgbClr val="ffffff"/>
              </a:solidFill>
              <a:effectLst/>
              <a:uFillTx/>
              <a:latin typeface="Arial"/>
            </a:endParaRPr>
          </a:p>
        </p:txBody>
      </p:sp>
      <p:sp>
        <p:nvSpPr>
          <p:cNvPr id="129" name=""/>
          <p:cNvSpPr/>
          <p:nvPr/>
        </p:nvSpPr>
        <p:spPr>
          <a:xfrm>
            <a:off x="5029200" y="2726280"/>
            <a:ext cx="2402640" cy="698760"/>
          </a:xfrm>
          <a:prstGeom prst="flowChartManualOperation">
            <a:avLst/>
          </a:prstGeom>
          <a:solidFill>
            <a:srgbClr val="a1467e"/>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400" strike="noStrike" u="none">
                <a:solidFill>
                  <a:srgbClr val="ffffff"/>
                </a:solidFill>
                <a:effectLst/>
                <a:uFillTx/>
                <a:latin typeface="Arial"/>
              </a:rPr>
              <a:t>OCR</a:t>
            </a:r>
            <a:endParaRPr b="0" lang="en-US" sz="1400" strike="noStrike" u="none">
              <a:solidFill>
                <a:srgbClr val="ffffff"/>
              </a:solidFill>
              <a:effectLst/>
              <a:uFillTx/>
              <a:latin typeface="Arial"/>
            </a:endParaRPr>
          </a:p>
        </p:txBody>
      </p:sp>
      <p:sp>
        <p:nvSpPr>
          <p:cNvPr id="130" name=""/>
          <p:cNvSpPr/>
          <p:nvPr/>
        </p:nvSpPr>
        <p:spPr>
          <a:xfrm>
            <a:off x="5029200" y="3349440"/>
            <a:ext cx="2402640" cy="698760"/>
          </a:xfrm>
          <a:prstGeom prst="flowChartManualOperation">
            <a:avLst/>
          </a:prstGeom>
          <a:solidFill>
            <a:srgbClr val="bf819e"/>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400" strike="noStrike" u="none">
                <a:solidFill>
                  <a:srgbClr val="ffffff"/>
                </a:solidFill>
                <a:effectLst/>
                <a:uFillTx/>
                <a:latin typeface="Arial"/>
              </a:rPr>
              <a:t>Element Recognition</a:t>
            </a:r>
            <a:endParaRPr b="0" lang="en-US" sz="1400" strike="noStrike" u="none">
              <a:solidFill>
                <a:srgbClr val="ffffff"/>
              </a:solidFill>
              <a:effectLst/>
              <a:uFillTx/>
              <a:latin typeface="Arial"/>
            </a:endParaRPr>
          </a:p>
        </p:txBody>
      </p:sp>
      <p:sp>
        <p:nvSpPr>
          <p:cNvPr id="131" name=""/>
          <p:cNvSpPr/>
          <p:nvPr/>
        </p:nvSpPr>
        <p:spPr>
          <a:xfrm>
            <a:off x="5029200" y="3986280"/>
            <a:ext cx="2402640" cy="698760"/>
          </a:xfrm>
          <a:prstGeom prst="flowChartManualOperation">
            <a:avLst/>
          </a:prstGeom>
          <a:solidFill>
            <a:srgbClr val="fad8e5"/>
          </a:solidFill>
          <a:ln w="0">
            <a:solidFill>
              <a:srgbClr val="000000"/>
            </a:solidFill>
          </a:ln>
        </p:spPr>
        <p:style>
          <a:lnRef idx="0"/>
          <a:fillRef idx="0"/>
          <a:effectRef idx="0"/>
          <a:fontRef idx="minor"/>
        </p:style>
        <p:txBody>
          <a:bodyPr lIns="90000" rIns="90000" tIns="45000" bIns="45000" anchor="ctr">
            <a:noAutofit/>
          </a:bodyPr>
          <a:p>
            <a:pPr algn="ctr">
              <a:lnSpc>
                <a:spcPct val="100000"/>
              </a:lnSpc>
            </a:pPr>
            <a:r>
              <a:rPr b="0" lang="en-US" sz="1400" strike="noStrike" u="none">
                <a:solidFill>
                  <a:srgbClr val="000000"/>
                </a:solidFill>
                <a:effectLst/>
                <a:uFillTx/>
                <a:latin typeface="Arial"/>
              </a:rPr>
              <a:t>Information Extraction</a:t>
            </a:r>
            <a:endParaRPr b="0" lang="en-US" sz="1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Minimalist Pitch Deck by Slidesgo">
  <a:themeElements>
    <a:clrScheme name="Simple Light">
      <a:dk1>
        <a:srgbClr val="000000"/>
      </a:dk1>
      <a:lt1>
        <a:srgbClr val="efeee7"/>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efeee7"/>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40</TotalTime>
  <Application>LibreOffice/25.2.6.2$Windows_X86_64 LibreOffice_project/729c5bfe710f5eb71ed3bbde9e06a6065e9c6c5d</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2025-11-11T04:45:28Z</dcterms:created>
  <dc:creator>Unknown Creator</dc:creator>
  <dc:description/>
  <dc:language>en-US</dc:language>
  <cp:lastModifiedBy/>
  <dcterms:modified xsi:type="dcterms:W3CDTF">2025-11-23T19:44:59Z</dcterms:modified>
  <cp:revision>2</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